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72" r:id="rId17"/>
    <p:sldId id="273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19895" cy="119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00941-60DA-47F9-B7A1-8C9CBC81A8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BCA7A80B-4ABC-42A3-AD51-CBB2F68D9DC2}">
      <dgm:prSet phldrT="[Текст]"/>
      <dgm:spPr/>
      <dgm:t>
        <a:bodyPr/>
        <a:lstStyle/>
        <a:p>
          <a:r>
            <a:rPr lang="en-US" dirty="0" smtClean="0"/>
            <a:t>Consideration of system (</a:t>
          </a:r>
          <a:r>
            <a:rPr lang="en-US" dirty="0" err="1" smtClean="0"/>
            <a:t>i</a:t>
          </a:r>
          <a:r>
            <a:rPr lang="en-US" dirty="0" smtClean="0"/>
            <a:t>. a. </a:t>
          </a:r>
          <a:r>
            <a:rPr lang="en-US" dirty="0" err="1" smtClean="0"/>
            <a:t>intersectoral</a:t>
          </a:r>
          <a:r>
            <a:rPr lang="en-US" dirty="0" smtClean="0"/>
            <a:t>) links and compliance with balance identity</a:t>
          </a:r>
          <a:endParaRPr lang="ru-RU" dirty="0"/>
        </a:p>
      </dgm:t>
    </dgm:pt>
    <dgm:pt modelId="{17F5AD3F-E31E-4AA3-8200-F45FB4CC4EB3}" type="parTrans" cxnId="{863D6B16-4D15-4C51-8A9A-5551117724D0}">
      <dgm:prSet/>
      <dgm:spPr/>
      <dgm:t>
        <a:bodyPr/>
        <a:lstStyle/>
        <a:p>
          <a:endParaRPr lang="ru-RU"/>
        </a:p>
      </dgm:t>
    </dgm:pt>
    <dgm:pt modelId="{CE0B575C-5341-48AA-9940-7269BE7856F9}" type="sibTrans" cxnId="{863D6B16-4D15-4C51-8A9A-5551117724D0}">
      <dgm:prSet/>
      <dgm:spPr/>
      <dgm:t>
        <a:bodyPr/>
        <a:lstStyle/>
        <a:p>
          <a:endParaRPr lang="ru-RU"/>
        </a:p>
      </dgm:t>
    </dgm:pt>
    <dgm:pt modelId="{3BD0DF03-2924-48A2-9B65-42572E061890}">
      <dgm:prSet phldrT="[Текст]"/>
      <dgm:spPr/>
      <dgm:t>
        <a:bodyPr/>
        <a:lstStyle/>
        <a:p>
          <a:r>
            <a:rPr lang="en-US" dirty="0" smtClean="0"/>
            <a:t>Consideration of </a:t>
          </a:r>
          <a:r>
            <a:rPr lang="ru-RU" dirty="0" err="1" smtClean="0"/>
            <a:t>demand</a:t>
          </a:r>
          <a:r>
            <a:rPr lang="ru-RU" dirty="0" smtClean="0"/>
            <a:t> </a:t>
          </a:r>
          <a:r>
            <a:rPr lang="en-US" dirty="0" smtClean="0"/>
            <a:t>multipliers</a:t>
          </a:r>
          <a:endParaRPr lang="ru-RU" dirty="0"/>
        </a:p>
      </dgm:t>
    </dgm:pt>
    <dgm:pt modelId="{8562716A-54B1-45D2-A193-791FF054399E}" type="parTrans" cxnId="{A9158EC3-62A4-4C20-88E5-5CB55FEDB1BD}">
      <dgm:prSet/>
      <dgm:spPr/>
      <dgm:t>
        <a:bodyPr/>
        <a:lstStyle/>
        <a:p>
          <a:endParaRPr lang="ru-RU"/>
        </a:p>
      </dgm:t>
    </dgm:pt>
    <dgm:pt modelId="{5E4D6011-8D6B-44E1-92FA-30C7DB48B0AB}" type="sibTrans" cxnId="{A9158EC3-62A4-4C20-88E5-5CB55FEDB1BD}">
      <dgm:prSet/>
      <dgm:spPr/>
      <dgm:t>
        <a:bodyPr/>
        <a:lstStyle/>
        <a:p>
          <a:endParaRPr lang="ru-RU"/>
        </a:p>
      </dgm:t>
    </dgm:pt>
    <dgm:pt modelId="{2F489A1A-DB84-4C33-9E95-3E252C9F305F}">
      <dgm:prSet phldrT="[Текст]"/>
      <dgm:spPr/>
      <dgm:t>
        <a:bodyPr/>
        <a:lstStyle/>
        <a:p>
          <a:r>
            <a:rPr lang="en-US" dirty="0" smtClean="0"/>
            <a:t>Consideration of price multipliers</a:t>
          </a:r>
          <a:endParaRPr lang="ru-RU" dirty="0"/>
        </a:p>
      </dgm:t>
    </dgm:pt>
    <dgm:pt modelId="{60081A6F-3B35-4BC9-8A4C-AAFDD133A0F8}" type="parTrans" cxnId="{1065E1F6-87B8-462D-9565-DB72F7A0019E}">
      <dgm:prSet/>
      <dgm:spPr/>
      <dgm:t>
        <a:bodyPr/>
        <a:lstStyle/>
        <a:p>
          <a:endParaRPr lang="ru-RU"/>
        </a:p>
      </dgm:t>
    </dgm:pt>
    <dgm:pt modelId="{E89D0193-A703-4720-9E05-8732B9FC2844}" type="sibTrans" cxnId="{1065E1F6-87B8-462D-9565-DB72F7A0019E}">
      <dgm:prSet/>
      <dgm:spPr/>
      <dgm:t>
        <a:bodyPr/>
        <a:lstStyle/>
        <a:p>
          <a:endParaRPr lang="ru-RU"/>
        </a:p>
      </dgm:t>
    </dgm:pt>
    <dgm:pt modelId="{50EA7395-CD12-4C09-A8F6-7F07BDA210C5}" type="pres">
      <dgm:prSet presAssocID="{B7B00941-60DA-47F9-B7A1-8C9CBC81A8EC}" presName="linear" presStyleCnt="0">
        <dgm:presLayoutVars>
          <dgm:animLvl val="lvl"/>
          <dgm:resizeHandles val="exact"/>
        </dgm:presLayoutVars>
      </dgm:prSet>
      <dgm:spPr/>
    </dgm:pt>
    <dgm:pt modelId="{7B1BC217-DD68-461E-BE32-AC974DA292B7}" type="pres">
      <dgm:prSet presAssocID="{BCA7A80B-4ABC-42A3-AD51-CBB2F68D9DC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96F2C-E986-4F9C-BE29-2F658F770CFF}" type="pres">
      <dgm:prSet presAssocID="{CE0B575C-5341-48AA-9940-7269BE7856F9}" presName="spacer" presStyleCnt="0"/>
      <dgm:spPr/>
    </dgm:pt>
    <dgm:pt modelId="{2671A7D3-ED23-43BA-AE29-F128EE767C1C}" type="pres">
      <dgm:prSet presAssocID="{3BD0DF03-2924-48A2-9B65-42572E06189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ECED0-23AD-4A1B-AC44-0606D597FDDE}" type="pres">
      <dgm:prSet presAssocID="{5E4D6011-8D6B-44E1-92FA-30C7DB48B0AB}" presName="spacer" presStyleCnt="0"/>
      <dgm:spPr/>
    </dgm:pt>
    <dgm:pt modelId="{ECD82AF4-1BDE-4D1C-AF0F-CBD4291A841E}" type="pres">
      <dgm:prSet presAssocID="{2F489A1A-DB84-4C33-9E95-3E252C9F305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457B35-99FB-4A71-ADF3-CFE6AC3ED9A7}" type="presOf" srcId="{3BD0DF03-2924-48A2-9B65-42572E061890}" destId="{2671A7D3-ED23-43BA-AE29-F128EE767C1C}" srcOrd="0" destOrd="0" presId="urn:microsoft.com/office/officeart/2005/8/layout/vList2"/>
    <dgm:cxn modelId="{863D6B16-4D15-4C51-8A9A-5551117724D0}" srcId="{B7B00941-60DA-47F9-B7A1-8C9CBC81A8EC}" destId="{BCA7A80B-4ABC-42A3-AD51-CBB2F68D9DC2}" srcOrd="0" destOrd="0" parTransId="{17F5AD3F-E31E-4AA3-8200-F45FB4CC4EB3}" sibTransId="{CE0B575C-5341-48AA-9940-7269BE7856F9}"/>
    <dgm:cxn modelId="{2A4AE7BB-8265-433F-8E66-1533DB132749}" type="presOf" srcId="{2F489A1A-DB84-4C33-9E95-3E252C9F305F}" destId="{ECD82AF4-1BDE-4D1C-AF0F-CBD4291A841E}" srcOrd="0" destOrd="0" presId="urn:microsoft.com/office/officeart/2005/8/layout/vList2"/>
    <dgm:cxn modelId="{1A24D74C-2B12-4782-9392-005FB8F9E1B7}" type="presOf" srcId="{BCA7A80B-4ABC-42A3-AD51-CBB2F68D9DC2}" destId="{7B1BC217-DD68-461E-BE32-AC974DA292B7}" srcOrd="0" destOrd="0" presId="urn:microsoft.com/office/officeart/2005/8/layout/vList2"/>
    <dgm:cxn modelId="{1065E1F6-87B8-462D-9565-DB72F7A0019E}" srcId="{B7B00941-60DA-47F9-B7A1-8C9CBC81A8EC}" destId="{2F489A1A-DB84-4C33-9E95-3E252C9F305F}" srcOrd="2" destOrd="0" parTransId="{60081A6F-3B35-4BC9-8A4C-AAFDD133A0F8}" sibTransId="{E89D0193-A703-4720-9E05-8732B9FC2844}"/>
    <dgm:cxn modelId="{00B0357B-740C-407A-844C-57972A557EFB}" type="presOf" srcId="{B7B00941-60DA-47F9-B7A1-8C9CBC81A8EC}" destId="{50EA7395-CD12-4C09-A8F6-7F07BDA210C5}" srcOrd="0" destOrd="0" presId="urn:microsoft.com/office/officeart/2005/8/layout/vList2"/>
    <dgm:cxn modelId="{A9158EC3-62A4-4C20-88E5-5CB55FEDB1BD}" srcId="{B7B00941-60DA-47F9-B7A1-8C9CBC81A8EC}" destId="{3BD0DF03-2924-48A2-9B65-42572E061890}" srcOrd="1" destOrd="0" parTransId="{8562716A-54B1-45D2-A193-791FF054399E}" sibTransId="{5E4D6011-8D6B-44E1-92FA-30C7DB48B0AB}"/>
    <dgm:cxn modelId="{702C7D6E-B949-4511-8158-61EFE06C7662}" type="presParOf" srcId="{50EA7395-CD12-4C09-A8F6-7F07BDA210C5}" destId="{7B1BC217-DD68-461E-BE32-AC974DA292B7}" srcOrd="0" destOrd="0" presId="urn:microsoft.com/office/officeart/2005/8/layout/vList2"/>
    <dgm:cxn modelId="{C94611A4-606E-4C44-87FC-ACCE2684A609}" type="presParOf" srcId="{50EA7395-CD12-4C09-A8F6-7F07BDA210C5}" destId="{66B96F2C-E986-4F9C-BE29-2F658F770CFF}" srcOrd="1" destOrd="0" presId="urn:microsoft.com/office/officeart/2005/8/layout/vList2"/>
    <dgm:cxn modelId="{9EDDB28F-DF72-4CCA-813B-0DE3BD70391E}" type="presParOf" srcId="{50EA7395-CD12-4C09-A8F6-7F07BDA210C5}" destId="{2671A7D3-ED23-43BA-AE29-F128EE767C1C}" srcOrd="2" destOrd="0" presId="urn:microsoft.com/office/officeart/2005/8/layout/vList2"/>
    <dgm:cxn modelId="{3C0427EE-F170-49BB-815F-A3FB28618FEC}" type="presParOf" srcId="{50EA7395-CD12-4C09-A8F6-7F07BDA210C5}" destId="{35DECED0-23AD-4A1B-AC44-0606D597FDDE}" srcOrd="3" destOrd="0" presId="urn:microsoft.com/office/officeart/2005/8/layout/vList2"/>
    <dgm:cxn modelId="{BB36FE02-345C-487F-BE10-1B2BB362CF37}" type="presParOf" srcId="{50EA7395-CD12-4C09-A8F6-7F07BDA210C5}" destId="{ECD82AF4-1BDE-4D1C-AF0F-CBD4291A841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C64CD7-5D66-4DC8-9048-770E2C80C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BDB6F7B6-0D32-4D86-9627-8481AAABA1DC}">
      <dgm:prSet phldrT="[Текст]"/>
      <dgm:spPr/>
      <dgm:t>
        <a:bodyPr/>
        <a:lstStyle/>
        <a:p>
          <a:r>
            <a:rPr lang="en-US" dirty="0" smtClean="0"/>
            <a:t>Identifying imbalances between forecast figures estimated exogenously</a:t>
          </a:r>
          <a:endParaRPr lang="ru-RU" dirty="0"/>
        </a:p>
      </dgm:t>
    </dgm:pt>
    <dgm:pt modelId="{A0863A6D-1EC5-4A10-B145-89F6BCA83B54}" type="parTrans" cxnId="{52C7EE85-27AA-4D5D-8AC1-2E4F7AF31BF6}">
      <dgm:prSet/>
      <dgm:spPr/>
      <dgm:t>
        <a:bodyPr/>
        <a:lstStyle/>
        <a:p>
          <a:endParaRPr lang="ru-RU"/>
        </a:p>
      </dgm:t>
    </dgm:pt>
    <dgm:pt modelId="{F5F0B9D5-B553-4D93-85DA-4538458D9CCF}" type="sibTrans" cxnId="{52C7EE85-27AA-4D5D-8AC1-2E4F7AF31BF6}">
      <dgm:prSet/>
      <dgm:spPr/>
      <dgm:t>
        <a:bodyPr/>
        <a:lstStyle/>
        <a:p>
          <a:endParaRPr lang="ru-RU"/>
        </a:p>
      </dgm:t>
    </dgm:pt>
    <dgm:pt modelId="{41ABF4A7-AF5A-4A86-8124-34447251365D}">
      <dgm:prSet phldrT="[Текст]"/>
      <dgm:spPr/>
      <dgm:t>
        <a:bodyPr/>
        <a:lstStyle/>
        <a:p>
          <a:r>
            <a:rPr lang="en-US" dirty="0" smtClean="0"/>
            <a:t>Coordination of forecast figures within the system of IO models </a:t>
          </a:r>
          <a:endParaRPr lang="ru-RU" dirty="0"/>
        </a:p>
      </dgm:t>
    </dgm:pt>
    <dgm:pt modelId="{617BFE9B-B2B4-49B7-83E7-7F6CE82F3FDE}" type="parTrans" cxnId="{D425B5E4-366A-436F-8AB4-AB9B9DE7FDA0}">
      <dgm:prSet/>
      <dgm:spPr/>
      <dgm:t>
        <a:bodyPr/>
        <a:lstStyle/>
        <a:p>
          <a:endParaRPr lang="ru-RU"/>
        </a:p>
      </dgm:t>
    </dgm:pt>
    <dgm:pt modelId="{5A618E8B-DA78-4311-8851-19EFB4C21D00}" type="sibTrans" cxnId="{D425B5E4-366A-436F-8AB4-AB9B9DE7FDA0}">
      <dgm:prSet/>
      <dgm:spPr/>
      <dgm:t>
        <a:bodyPr/>
        <a:lstStyle/>
        <a:p>
          <a:endParaRPr lang="ru-RU"/>
        </a:p>
      </dgm:t>
    </dgm:pt>
    <dgm:pt modelId="{0F8BFD50-D662-4668-9437-170BD065FB3C}">
      <dgm:prSet phldrT="[Текст]"/>
      <dgm:spPr/>
      <dgm:t>
        <a:bodyPr/>
        <a:lstStyle/>
        <a:p>
          <a:r>
            <a:rPr lang="en-US" dirty="0" smtClean="0"/>
            <a:t>Scenario calculations “What happens if …”</a:t>
          </a:r>
          <a:endParaRPr lang="ru-RU" dirty="0"/>
        </a:p>
      </dgm:t>
    </dgm:pt>
    <dgm:pt modelId="{5C777AB4-5ECE-465F-B510-B2611DB5F1D4}" type="parTrans" cxnId="{A45654B3-7426-4922-A6E7-757601342FF1}">
      <dgm:prSet/>
      <dgm:spPr/>
      <dgm:t>
        <a:bodyPr/>
        <a:lstStyle/>
        <a:p>
          <a:endParaRPr lang="ru-RU"/>
        </a:p>
      </dgm:t>
    </dgm:pt>
    <dgm:pt modelId="{4F2A9C69-84F6-47DD-B27D-2A91354A8C9A}" type="sibTrans" cxnId="{A45654B3-7426-4922-A6E7-757601342FF1}">
      <dgm:prSet/>
      <dgm:spPr/>
      <dgm:t>
        <a:bodyPr/>
        <a:lstStyle/>
        <a:p>
          <a:endParaRPr lang="ru-RU"/>
        </a:p>
      </dgm:t>
    </dgm:pt>
    <dgm:pt modelId="{3712365D-9CA3-40D3-A71A-713A4529A233}" type="pres">
      <dgm:prSet presAssocID="{32C64CD7-5D66-4DC8-9048-770E2C80C5CD}" presName="linear" presStyleCnt="0">
        <dgm:presLayoutVars>
          <dgm:animLvl val="lvl"/>
          <dgm:resizeHandles val="exact"/>
        </dgm:presLayoutVars>
      </dgm:prSet>
      <dgm:spPr/>
    </dgm:pt>
    <dgm:pt modelId="{4D5CB36C-9582-40C1-9421-C576D6D878C2}" type="pres">
      <dgm:prSet presAssocID="{BDB6F7B6-0D32-4D86-9627-8481AAABA1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D2D33-D218-4D3E-9DF2-802D3EDFDB2B}" type="pres">
      <dgm:prSet presAssocID="{F5F0B9D5-B553-4D93-85DA-4538458D9CCF}" presName="spacer" presStyleCnt="0"/>
      <dgm:spPr/>
    </dgm:pt>
    <dgm:pt modelId="{E267FACB-A60A-4868-AF75-B88114F5AD71}" type="pres">
      <dgm:prSet presAssocID="{41ABF4A7-AF5A-4A86-8124-34447251365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E9A03-5636-4952-ABC9-6A3E2D2E4C07}" type="pres">
      <dgm:prSet presAssocID="{5A618E8B-DA78-4311-8851-19EFB4C21D00}" presName="spacer" presStyleCnt="0"/>
      <dgm:spPr/>
    </dgm:pt>
    <dgm:pt modelId="{F6ABFC8B-BD36-4A02-A622-773EFAB44567}" type="pres">
      <dgm:prSet presAssocID="{0F8BFD50-D662-4668-9437-170BD065FB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DFC745-B61B-4567-96C7-8DCCAA2085FC}" type="presOf" srcId="{0F8BFD50-D662-4668-9437-170BD065FB3C}" destId="{F6ABFC8B-BD36-4A02-A622-773EFAB44567}" srcOrd="0" destOrd="0" presId="urn:microsoft.com/office/officeart/2005/8/layout/vList2"/>
    <dgm:cxn modelId="{C5C338AA-2494-4AE0-8C2F-F84BFDD3B3F0}" type="presOf" srcId="{41ABF4A7-AF5A-4A86-8124-34447251365D}" destId="{E267FACB-A60A-4868-AF75-B88114F5AD71}" srcOrd="0" destOrd="0" presId="urn:microsoft.com/office/officeart/2005/8/layout/vList2"/>
    <dgm:cxn modelId="{3E28C3F9-C672-4DD9-9841-6A7B8A6CB86C}" type="presOf" srcId="{32C64CD7-5D66-4DC8-9048-770E2C80C5CD}" destId="{3712365D-9CA3-40D3-A71A-713A4529A233}" srcOrd="0" destOrd="0" presId="urn:microsoft.com/office/officeart/2005/8/layout/vList2"/>
    <dgm:cxn modelId="{9ACC1380-6656-48F2-B0D5-48E8FA9C46C8}" type="presOf" srcId="{BDB6F7B6-0D32-4D86-9627-8481AAABA1DC}" destId="{4D5CB36C-9582-40C1-9421-C576D6D878C2}" srcOrd="0" destOrd="0" presId="urn:microsoft.com/office/officeart/2005/8/layout/vList2"/>
    <dgm:cxn modelId="{52C7EE85-27AA-4D5D-8AC1-2E4F7AF31BF6}" srcId="{32C64CD7-5D66-4DC8-9048-770E2C80C5CD}" destId="{BDB6F7B6-0D32-4D86-9627-8481AAABA1DC}" srcOrd="0" destOrd="0" parTransId="{A0863A6D-1EC5-4A10-B145-89F6BCA83B54}" sibTransId="{F5F0B9D5-B553-4D93-85DA-4538458D9CCF}"/>
    <dgm:cxn modelId="{D425B5E4-366A-436F-8AB4-AB9B9DE7FDA0}" srcId="{32C64CD7-5D66-4DC8-9048-770E2C80C5CD}" destId="{41ABF4A7-AF5A-4A86-8124-34447251365D}" srcOrd="1" destOrd="0" parTransId="{617BFE9B-B2B4-49B7-83E7-7F6CE82F3FDE}" sibTransId="{5A618E8B-DA78-4311-8851-19EFB4C21D00}"/>
    <dgm:cxn modelId="{A45654B3-7426-4922-A6E7-757601342FF1}" srcId="{32C64CD7-5D66-4DC8-9048-770E2C80C5CD}" destId="{0F8BFD50-D662-4668-9437-170BD065FB3C}" srcOrd="2" destOrd="0" parTransId="{5C777AB4-5ECE-465F-B510-B2611DB5F1D4}" sibTransId="{4F2A9C69-84F6-47DD-B27D-2A91354A8C9A}"/>
    <dgm:cxn modelId="{28CE2BA5-E38C-4F28-B1C6-C9A28F649CF9}" type="presParOf" srcId="{3712365D-9CA3-40D3-A71A-713A4529A233}" destId="{4D5CB36C-9582-40C1-9421-C576D6D878C2}" srcOrd="0" destOrd="0" presId="urn:microsoft.com/office/officeart/2005/8/layout/vList2"/>
    <dgm:cxn modelId="{35A91C42-3500-4711-AF23-400EC21B2EBB}" type="presParOf" srcId="{3712365D-9CA3-40D3-A71A-713A4529A233}" destId="{027D2D33-D218-4D3E-9DF2-802D3EDFDB2B}" srcOrd="1" destOrd="0" presId="urn:microsoft.com/office/officeart/2005/8/layout/vList2"/>
    <dgm:cxn modelId="{809C9F13-2CAE-4A30-8587-9861CA4CA6C3}" type="presParOf" srcId="{3712365D-9CA3-40D3-A71A-713A4529A233}" destId="{E267FACB-A60A-4868-AF75-B88114F5AD71}" srcOrd="2" destOrd="0" presId="urn:microsoft.com/office/officeart/2005/8/layout/vList2"/>
    <dgm:cxn modelId="{98D7E0CE-2104-45C4-B256-25D08EABE1B0}" type="presParOf" srcId="{3712365D-9CA3-40D3-A71A-713A4529A233}" destId="{37CE9A03-5636-4952-ABC9-6A3E2D2E4C07}" srcOrd="3" destOrd="0" presId="urn:microsoft.com/office/officeart/2005/8/layout/vList2"/>
    <dgm:cxn modelId="{15B8D06A-FB20-460F-AC5B-41827AACACED}" type="presParOf" srcId="{3712365D-9CA3-40D3-A71A-713A4529A233}" destId="{F6ABFC8B-BD36-4A02-A622-773EFAB4456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FDBEFC-F215-47CB-B377-7F976C07647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F9AE4D-4E83-4ADC-9271-5FE26C649028}">
      <dgm:prSet phldrT="[Текст]"/>
      <dgm:spPr/>
      <dgm:t>
        <a:bodyPr/>
        <a:lstStyle/>
        <a:p>
          <a:r>
            <a:rPr lang="en-US" dirty="0" smtClean="0"/>
            <a:t>Our institute </a:t>
          </a:r>
          <a:endParaRPr lang="ru-RU" dirty="0"/>
        </a:p>
      </dgm:t>
    </dgm:pt>
    <dgm:pt modelId="{75EB8814-43FE-491B-B092-D85877D062F4}" type="parTrans" cxnId="{9324804C-9D86-4317-A4B5-3CF03486C53B}">
      <dgm:prSet/>
      <dgm:spPr/>
      <dgm:t>
        <a:bodyPr/>
        <a:lstStyle/>
        <a:p>
          <a:endParaRPr lang="ru-RU"/>
        </a:p>
      </dgm:t>
    </dgm:pt>
    <dgm:pt modelId="{ACFB60D5-6760-4D3F-8E22-76062AE7F1F7}" type="sibTrans" cxnId="{9324804C-9D86-4317-A4B5-3CF03486C53B}">
      <dgm:prSet/>
      <dgm:spPr/>
      <dgm:t>
        <a:bodyPr/>
        <a:lstStyle/>
        <a:p>
          <a:endParaRPr lang="ru-RU"/>
        </a:p>
      </dgm:t>
    </dgm:pt>
    <dgm:pt modelId="{3CE4374F-5E4A-45A4-A82C-861B7BE091E4}">
      <dgm:prSet phldrT="[Текст]" custT="1"/>
      <dgm:spPr/>
      <dgm:t>
        <a:bodyPr/>
        <a:lstStyle/>
        <a:p>
          <a:r>
            <a:rPr lang="en-US" sz="1600" dirty="0" smtClean="0"/>
            <a:t>Our institute – FBNU IMEI – applies the IO model (IOM) and other models as well in scenario forecasting by order of the Ministry of Economic Development. </a:t>
          </a:r>
          <a:endParaRPr lang="ru-RU" sz="1600" dirty="0"/>
        </a:p>
      </dgm:t>
    </dgm:pt>
    <dgm:pt modelId="{BBE90C72-AAB4-4C94-9655-5F9636D1065E}" type="parTrans" cxnId="{F24167D3-5729-4CC7-80BA-A91F98BEB4C2}">
      <dgm:prSet/>
      <dgm:spPr/>
      <dgm:t>
        <a:bodyPr/>
        <a:lstStyle/>
        <a:p>
          <a:endParaRPr lang="ru-RU"/>
        </a:p>
      </dgm:t>
    </dgm:pt>
    <dgm:pt modelId="{972DC760-8373-4154-9AF2-2DB4A82C35ED}" type="sibTrans" cxnId="{F24167D3-5729-4CC7-80BA-A91F98BEB4C2}">
      <dgm:prSet/>
      <dgm:spPr/>
      <dgm:t>
        <a:bodyPr/>
        <a:lstStyle/>
        <a:p>
          <a:endParaRPr lang="ru-RU"/>
        </a:p>
      </dgm:t>
    </dgm:pt>
    <dgm:pt modelId="{26E29840-80C1-4083-87FE-7415F94D054A}">
      <dgm:prSet phldrT="[Текст]"/>
      <dgm:spPr/>
      <dgm:t>
        <a:bodyPr/>
        <a:lstStyle/>
        <a:p>
          <a:r>
            <a:rPr lang="en-US" dirty="0" smtClean="0"/>
            <a:t>IOM</a:t>
          </a:r>
          <a:endParaRPr lang="ru-RU" dirty="0"/>
        </a:p>
      </dgm:t>
    </dgm:pt>
    <dgm:pt modelId="{5BE66A8C-699D-43FB-A149-54A59D074D02}" type="parTrans" cxnId="{FFF4B5A2-DCE5-49AA-A4CE-172460B1B402}">
      <dgm:prSet/>
      <dgm:spPr/>
      <dgm:t>
        <a:bodyPr/>
        <a:lstStyle/>
        <a:p>
          <a:endParaRPr lang="ru-RU"/>
        </a:p>
      </dgm:t>
    </dgm:pt>
    <dgm:pt modelId="{2D8ABF6C-D505-4611-AD33-1F3CEDBAB145}" type="sibTrans" cxnId="{FFF4B5A2-DCE5-49AA-A4CE-172460B1B402}">
      <dgm:prSet/>
      <dgm:spPr/>
      <dgm:t>
        <a:bodyPr/>
        <a:lstStyle/>
        <a:p>
          <a:endParaRPr lang="ru-RU"/>
        </a:p>
      </dgm:t>
    </dgm:pt>
    <dgm:pt modelId="{2ABFA445-1508-477C-843B-522FF958E169}">
      <dgm:prSet phldrT="[Текст]"/>
      <dgm:spPr/>
      <dgm:t>
        <a:bodyPr/>
        <a:lstStyle/>
        <a:p>
          <a:r>
            <a:rPr lang="en-US" dirty="0" smtClean="0"/>
            <a:t>IOM takes into account all the parameters of scenario conditions and reference points developed by the Ministry. </a:t>
          </a:r>
          <a:endParaRPr lang="ru-RU" dirty="0"/>
        </a:p>
      </dgm:t>
    </dgm:pt>
    <dgm:pt modelId="{18DA93FC-E77E-49A0-A5A7-FF3282B60D5A}" type="parTrans" cxnId="{5435AF84-FA06-45D6-B574-405CD5575797}">
      <dgm:prSet/>
      <dgm:spPr/>
      <dgm:t>
        <a:bodyPr/>
        <a:lstStyle/>
        <a:p>
          <a:endParaRPr lang="ru-RU"/>
        </a:p>
      </dgm:t>
    </dgm:pt>
    <dgm:pt modelId="{E5D493CF-D449-400E-B896-E7DD4AB4A587}" type="sibTrans" cxnId="{5435AF84-FA06-45D6-B574-405CD5575797}">
      <dgm:prSet/>
      <dgm:spPr/>
      <dgm:t>
        <a:bodyPr/>
        <a:lstStyle/>
        <a:p>
          <a:endParaRPr lang="ru-RU"/>
        </a:p>
      </dgm:t>
    </dgm:pt>
    <dgm:pt modelId="{77F89748-60C3-4F31-8C7C-1FF73619485E}">
      <dgm:prSet phldrT="[Текст]"/>
      <dgm:spPr/>
      <dgm:t>
        <a:bodyPr/>
        <a:lstStyle/>
        <a:p>
          <a:r>
            <a:rPr lang="en-US" dirty="0" smtClean="0"/>
            <a:t>“FORECAST” </a:t>
          </a:r>
          <a:endParaRPr lang="ru-RU" dirty="0"/>
        </a:p>
      </dgm:t>
    </dgm:pt>
    <dgm:pt modelId="{B56B8CDE-F82A-402F-9AC8-BDAA68A13B8B}" type="parTrans" cxnId="{0519C272-215B-4B30-A2C8-0033F54429AA}">
      <dgm:prSet/>
      <dgm:spPr/>
      <dgm:t>
        <a:bodyPr/>
        <a:lstStyle/>
        <a:p>
          <a:endParaRPr lang="ru-RU"/>
        </a:p>
      </dgm:t>
    </dgm:pt>
    <dgm:pt modelId="{6B53956A-C8AC-4152-AAAE-69E65B219367}" type="sibTrans" cxnId="{0519C272-215B-4B30-A2C8-0033F54429AA}">
      <dgm:prSet/>
      <dgm:spPr/>
      <dgm:t>
        <a:bodyPr/>
        <a:lstStyle/>
        <a:p>
          <a:endParaRPr lang="ru-RU"/>
        </a:p>
      </dgm:t>
    </dgm:pt>
    <dgm:pt modelId="{922334BE-11D8-44D3-8EB6-64A7F47EE25E}">
      <dgm:prSet phldrT="[Текст]"/>
      <dgm:spPr/>
      <dgm:t>
        <a:bodyPr/>
        <a:lstStyle/>
        <a:p>
          <a:r>
            <a:rPr lang="en-US" dirty="0" smtClean="0"/>
            <a:t>The model complex “FORECAST” is developed in IMEI.  </a:t>
          </a:r>
          <a:endParaRPr lang="ru-RU" dirty="0"/>
        </a:p>
      </dgm:t>
    </dgm:pt>
    <dgm:pt modelId="{26DA88A7-6A8D-40C2-9E4F-4104B73A36F0}" type="parTrans" cxnId="{6FBF3077-DA87-465C-899E-7B2F44291DB7}">
      <dgm:prSet/>
      <dgm:spPr/>
      <dgm:t>
        <a:bodyPr/>
        <a:lstStyle/>
        <a:p>
          <a:endParaRPr lang="ru-RU"/>
        </a:p>
      </dgm:t>
    </dgm:pt>
    <dgm:pt modelId="{511D8E1E-A66D-4478-8A20-6CE31A7455A4}" type="sibTrans" cxnId="{6FBF3077-DA87-465C-899E-7B2F44291DB7}">
      <dgm:prSet/>
      <dgm:spPr/>
      <dgm:t>
        <a:bodyPr/>
        <a:lstStyle/>
        <a:p>
          <a:endParaRPr lang="ru-RU"/>
        </a:p>
      </dgm:t>
    </dgm:pt>
    <dgm:pt modelId="{A34A910D-C651-43FB-8493-BD53DCF6AA3D}">
      <dgm:prSet custT="1"/>
      <dgm:spPr/>
      <dgm:t>
        <a:bodyPr/>
        <a:lstStyle/>
        <a:p>
          <a:r>
            <a:rPr lang="en-US" sz="1600" dirty="0" smtClean="0"/>
            <a:t>Calculations are performed several times a year in accordance with the chart of the Ministry’s projects which include forecasts of Russian socio-economic development.  </a:t>
          </a:r>
          <a:endParaRPr lang="ru-RU" sz="1600" dirty="0"/>
        </a:p>
      </dgm:t>
    </dgm:pt>
    <dgm:pt modelId="{6E4BDBDA-2D96-4CF1-A8C9-5C620539E1AD}" type="parTrans" cxnId="{FE2E4199-7E61-449A-9D72-605DBEEEC203}">
      <dgm:prSet/>
      <dgm:spPr/>
      <dgm:t>
        <a:bodyPr/>
        <a:lstStyle/>
        <a:p>
          <a:endParaRPr lang="ru-RU"/>
        </a:p>
      </dgm:t>
    </dgm:pt>
    <dgm:pt modelId="{0901656E-5280-4448-9346-7BFB4BD96753}" type="sibTrans" cxnId="{FE2E4199-7E61-449A-9D72-605DBEEEC203}">
      <dgm:prSet/>
      <dgm:spPr/>
      <dgm:t>
        <a:bodyPr/>
        <a:lstStyle/>
        <a:p>
          <a:endParaRPr lang="ru-RU"/>
        </a:p>
      </dgm:t>
    </dgm:pt>
    <dgm:pt modelId="{725F2E25-14CE-45AA-B34A-384D0B27F9BF}">
      <dgm:prSet/>
      <dgm:spPr/>
      <dgm:t>
        <a:bodyPr/>
        <a:lstStyle/>
        <a:p>
          <a:r>
            <a:rPr lang="en-US" dirty="0" smtClean="0"/>
            <a:t>On the one hand, it is very convenient, but on the other hand, the IOM requires a large amount of exogenous information.  </a:t>
          </a:r>
          <a:endParaRPr lang="ru-RU" dirty="0"/>
        </a:p>
      </dgm:t>
    </dgm:pt>
    <dgm:pt modelId="{A467AF9D-2543-48E7-9742-792B29C72024}" type="parTrans" cxnId="{6AEE5E79-5105-4F52-98EC-A63D8B0F644B}">
      <dgm:prSet/>
      <dgm:spPr/>
      <dgm:t>
        <a:bodyPr/>
        <a:lstStyle/>
        <a:p>
          <a:endParaRPr lang="ru-RU"/>
        </a:p>
      </dgm:t>
    </dgm:pt>
    <dgm:pt modelId="{283A2D8F-4252-4F6A-B650-7B827323694D}" type="sibTrans" cxnId="{6AEE5E79-5105-4F52-98EC-A63D8B0F644B}">
      <dgm:prSet/>
      <dgm:spPr/>
      <dgm:t>
        <a:bodyPr/>
        <a:lstStyle/>
        <a:p>
          <a:endParaRPr lang="ru-RU"/>
        </a:p>
      </dgm:t>
    </dgm:pt>
    <dgm:pt modelId="{18EFDACB-3E18-452F-A4C0-AA2DAF0DD449}">
      <dgm:prSet/>
      <dgm:spPr/>
      <dgm:t>
        <a:bodyPr/>
        <a:lstStyle/>
        <a:p>
          <a:r>
            <a:rPr lang="en-US" dirty="0" smtClean="0"/>
            <a:t>This increases efficiency of the IOM use. The IOM as a part of the complex (and the complex itself) can work with minimum of input data if necessary.</a:t>
          </a:r>
          <a:endParaRPr lang="ru-RU" dirty="0"/>
        </a:p>
      </dgm:t>
    </dgm:pt>
    <dgm:pt modelId="{058F9AD9-8158-4810-A560-C13356623204}" type="parTrans" cxnId="{A899936E-4A85-4E86-A8B2-8BAF1AD34E27}">
      <dgm:prSet/>
      <dgm:spPr/>
      <dgm:t>
        <a:bodyPr/>
        <a:lstStyle/>
        <a:p>
          <a:endParaRPr lang="ru-RU"/>
        </a:p>
      </dgm:t>
    </dgm:pt>
    <dgm:pt modelId="{FEECBA16-C337-4BFD-843C-1B3E501C931C}" type="sibTrans" cxnId="{A899936E-4A85-4E86-A8B2-8BAF1AD34E27}">
      <dgm:prSet/>
      <dgm:spPr/>
      <dgm:t>
        <a:bodyPr/>
        <a:lstStyle/>
        <a:p>
          <a:endParaRPr lang="ru-RU"/>
        </a:p>
      </dgm:t>
    </dgm:pt>
    <dgm:pt modelId="{CAD08907-EE20-4337-B04E-61CD30DD6EE0}" type="pres">
      <dgm:prSet presAssocID="{61FDBEFC-F215-47CB-B377-7F976C0764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0AC222-68DB-4E0C-8771-3B76C4F14023}" type="pres">
      <dgm:prSet presAssocID="{33F9AE4D-4E83-4ADC-9271-5FE26C649028}" presName="linNode" presStyleCnt="0"/>
      <dgm:spPr/>
    </dgm:pt>
    <dgm:pt modelId="{94DC74B1-3B5F-47AA-9B90-91DEFA00DFAC}" type="pres">
      <dgm:prSet presAssocID="{33F9AE4D-4E83-4ADC-9271-5FE26C64902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EB3A8-C29E-4B06-BCA6-9C8BFA06B658}" type="pres">
      <dgm:prSet presAssocID="{33F9AE4D-4E83-4ADC-9271-5FE26C64902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E7A5A-329B-455C-848E-065FA0DB4CD6}" type="pres">
      <dgm:prSet presAssocID="{ACFB60D5-6760-4D3F-8E22-76062AE7F1F7}" presName="sp" presStyleCnt="0"/>
      <dgm:spPr/>
    </dgm:pt>
    <dgm:pt modelId="{43CA1D67-79DF-4008-923A-D3C4D12AEEF5}" type="pres">
      <dgm:prSet presAssocID="{26E29840-80C1-4083-87FE-7415F94D054A}" presName="linNode" presStyleCnt="0"/>
      <dgm:spPr/>
    </dgm:pt>
    <dgm:pt modelId="{D8E3BDBF-15D2-45DF-B99E-DCE8CB24E8B7}" type="pres">
      <dgm:prSet presAssocID="{26E29840-80C1-4083-87FE-7415F94D054A}" presName="parentText" presStyleLbl="node1" presStyleIdx="1" presStyleCnt="3" custLinFactNeighborX="-2050" custLinFactNeighborY="-34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9B8FB-F556-4F59-99D5-925B97991D3B}" type="pres">
      <dgm:prSet presAssocID="{26E29840-80C1-4083-87FE-7415F94D054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F3AFF-A7CA-4570-ADA1-8D5A2CF57126}" type="pres">
      <dgm:prSet presAssocID="{2D8ABF6C-D505-4611-AD33-1F3CEDBAB145}" presName="sp" presStyleCnt="0"/>
      <dgm:spPr/>
    </dgm:pt>
    <dgm:pt modelId="{89D859E6-715F-4F5B-B6F2-B55B836E2202}" type="pres">
      <dgm:prSet presAssocID="{77F89748-60C3-4F31-8C7C-1FF73619485E}" presName="linNode" presStyleCnt="0"/>
      <dgm:spPr/>
    </dgm:pt>
    <dgm:pt modelId="{E47BE199-72CE-4A33-9E26-C5ED81716225}" type="pres">
      <dgm:prSet presAssocID="{77F89748-60C3-4F31-8C7C-1FF73619485E}" presName="parentText" presStyleLbl="node1" presStyleIdx="2" presStyleCnt="3" custLinFactNeighborX="-2050" custLinFactNeighborY="-86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02A0E-EA22-42F2-96F3-5AE176567A8B}" type="pres">
      <dgm:prSet presAssocID="{77F89748-60C3-4F31-8C7C-1FF73619485E}" presName="descendantText" presStyleLbl="alignAccFollowNode1" presStyleIdx="2" presStyleCnt="3" custLinFactNeighborX="2238" custLinFactNeighborY="-6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19C272-215B-4B30-A2C8-0033F54429AA}" srcId="{61FDBEFC-F215-47CB-B377-7F976C076477}" destId="{77F89748-60C3-4F31-8C7C-1FF73619485E}" srcOrd="2" destOrd="0" parTransId="{B56B8CDE-F82A-402F-9AC8-BDAA68A13B8B}" sibTransId="{6B53956A-C8AC-4152-AAAE-69E65B219367}"/>
    <dgm:cxn modelId="{76343115-DE2D-4090-8FDF-AC8686EB0D0D}" type="presOf" srcId="{A34A910D-C651-43FB-8493-BD53DCF6AA3D}" destId="{44EEB3A8-C29E-4B06-BCA6-9C8BFA06B658}" srcOrd="0" destOrd="1" presId="urn:microsoft.com/office/officeart/2005/8/layout/vList5"/>
    <dgm:cxn modelId="{F24167D3-5729-4CC7-80BA-A91F98BEB4C2}" srcId="{33F9AE4D-4E83-4ADC-9271-5FE26C649028}" destId="{3CE4374F-5E4A-45A4-A82C-861B7BE091E4}" srcOrd="0" destOrd="0" parTransId="{BBE90C72-AAB4-4C94-9655-5F9636D1065E}" sibTransId="{972DC760-8373-4154-9AF2-2DB4A82C35ED}"/>
    <dgm:cxn modelId="{F6A5DE7D-867D-47A1-8902-05F2760B7480}" type="presOf" srcId="{725F2E25-14CE-45AA-B34A-384D0B27F9BF}" destId="{6FC9B8FB-F556-4F59-99D5-925B97991D3B}" srcOrd="0" destOrd="1" presId="urn:microsoft.com/office/officeart/2005/8/layout/vList5"/>
    <dgm:cxn modelId="{5435AF84-FA06-45D6-B574-405CD5575797}" srcId="{26E29840-80C1-4083-87FE-7415F94D054A}" destId="{2ABFA445-1508-477C-843B-522FF958E169}" srcOrd="0" destOrd="0" parTransId="{18DA93FC-E77E-49A0-A5A7-FF3282B60D5A}" sibTransId="{E5D493CF-D449-400E-B896-E7DD4AB4A587}"/>
    <dgm:cxn modelId="{AB884091-50B7-45EF-B25F-C41962A6ADBD}" type="presOf" srcId="{18EFDACB-3E18-452F-A4C0-AA2DAF0DD449}" destId="{ADC02A0E-EA22-42F2-96F3-5AE176567A8B}" srcOrd="0" destOrd="1" presId="urn:microsoft.com/office/officeart/2005/8/layout/vList5"/>
    <dgm:cxn modelId="{F8FD822C-E7BE-4680-AEB0-89A7536644B3}" type="presOf" srcId="{2ABFA445-1508-477C-843B-522FF958E169}" destId="{6FC9B8FB-F556-4F59-99D5-925B97991D3B}" srcOrd="0" destOrd="0" presId="urn:microsoft.com/office/officeart/2005/8/layout/vList5"/>
    <dgm:cxn modelId="{FC6E850A-B3EA-46C6-B5F2-81500F9CE5B6}" type="presOf" srcId="{61FDBEFC-F215-47CB-B377-7F976C076477}" destId="{CAD08907-EE20-4337-B04E-61CD30DD6EE0}" srcOrd="0" destOrd="0" presId="urn:microsoft.com/office/officeart/2005/8/layout/vList5"/>
    <dgm:cxn modelId="{9A857D16-7BB5-4CAB-99EC-2EB9F2F5F9B5}" type="presOf" srcId="{26E29840-80C1-4083-87FE-7415F94D054A}" destId="{D8E3BDBF-15D2-45DF-B99E-DCE8CB24E8B7}" srcOrd="0" destOrd="0" presId="urn:microsoft.com/office/officeart/2005/8/layout/vList5"/>
    <dgm:cxn modelId="{35AE132E-5A7B-42E2-B3C2-3BE5C467D264}" type="presOf" srcId="{33F9AE4D-4E83-4ADC-9271-5FE26C649028}" destId="{94DC74B1-3B5F-47AA-9B90-91DEFA00DFAC}" srcOrd="0" destOrd="0" presId="urn:microsoft.com/office/officeart/2005/8/layout/vList5"/>
    <dgm:cxn modelId="{6F155407-C7C1-4131-8F03-A96EE546324E}" type="presOf" srcId="{77F89748-60C3-4F31-8C7C-1FF73619485E}" destId="{E47BE199-72CE-4A33-9E26-C5ED81716225}" srcOrd="0" destOrd="0" presId="urn:microsoft.com/office/officeart/2005/8/layout/vList5"/>
    <dgm:cxn modelId="{FE2E4199-7E61-449A-9D72-605DBEEEC203}" srcId="{33F9AE4D-4E83-4ADC-9271-5FE26C649028}" destId="{A34A910D-C651-43FB-8493-BD53DCF6AA3D}" srcOrd="1" destOrd="0" parTransId="{6E4BDBDA-2D96-4CF1-A8C9-5C620539E1AD}" sibTransId="{0901656E-5280-4448-9346-7BFB4BD96753}"/>
    <dgm:cxn modelId="{FFF4B5A2-DCE5-49AA-A4CE-172460B1B402}" srcId="{61FDBEFC-F215-47CB-B377-7F976C076477}" destId="{26E29840-80C1-4083-87FE-7415F94D054A}" srcOrd="1" destOrd="0" parTransId="{5BE66A8C-699D-43FB-A149-54A59D074D02}" sibTransId="{2D8ABF6C-D505-4611-AD33-1F3CEDBAB145}"/>
    <dgm:cxn modelId="{6FBF3077-DA87-465C-899E-7B2F44291DB7}" srcId="{77F89748-60C3-4F31-8C7C-1FF73619485E}" destId="{922334BE-11D8-44D3-8EB6-64A7F47EE25E}" srcOrd="0" destOrd="0" parTransId="{26DA88A7-6A8D-40C2-9E4F-4104B73A36F0}" sibTransId="{511D8E1E-A66D-4478-8A20-6CE31A7455A4}"/>
    <dgm:cxn modelId="{C867E1A2-6ED4-4C87-9041-E70BBB96E830}" type="presOf" srcId="{3CE4374F-5E4A-45A4-A82C-861B7BE091E4}" destId="{44EEB3A8-C29E-4B06-BCA6-9C8BFA06B658}" srcOrd="0" destOrd="0" presId="urn:microsoft.com/office/officeart/2005/8/layout/vList5"/>
    <dgm:cxn modelId="{A899936E-4A85-4E86-A8B2-8BAF1AD34E27}" srcId="{77F89748-60C3-4F31-8C7C-1FF73619485E}" destId="{18EFDACB-3E18-452F-A4C0-AA2DAF0DD449}" srcOrd="1" destOrd="0" parTransId="{058F9AD9-8158-4810-A560-C13356623204}" sibTransId="{FEECBA16-C337-4BFD-843C-1B3E501C931C}"/>
    <dgm:cxn modelId="{9324804C-9D86-4317-A4B5-3CF03486C53B}" srcId="{61FDBEFC-F215-47CB-B377-7F976C076477}" destId="{33F9AE4D-4E83-4ADC-9271-5FE26C649028}" srcOrd="0" destOrd="0" parTransId="{75EB8814-43FE-491B-B092-D85877D062F4}" sibTransId="{ACFB60D5-6760-4D3F-8E22-76062AE7F1F7}"/>
    <dgm:cxn modelId="{6AEE5E79-5105-4F52-98EC-A63D8B0F644B}" srcId="{26E29840-80C1-4083-87FE-7415F94D054A}" destId="{725F2E25-14CE-45AA-B34A-384D0B27F9BF}" srcOrd="1" destOrd="0" parTransId="{A467AF9D-2543-48E7-9742-792B29C72024}" sibTransId="{283A2D8F-4252-4F6A-B650-7B827323694D}"/>
    <dgm:cxn modelId="{47437B45-FD5D-4DE1-BA5A-1BE2D73FA662}" type="presOf" srcId="{922334BE-11D8-44D3-8EB6-64A7F47EE25E}" destId="{ADC02A0E-EA22-42F2-96F3-5AE176567A8B}" srcOrd="0" destOrd="0" presId="urn:microsoft.com/office/officeart/2005/8/layout/vList5"/>
    <dgm:cxn modelId="{0A658212-F2A2-46EB-A1A3-398883006F60}" type="presParOf" srcId="{CAD08907-EE20-4337-B04E-61CD30DD6EE0}" destId="{560AC222-68DB-4E0C-8771-3B76C4F14023}" srcOrd="0" destOrd="0" presId="urn:microsoft.com/office/officeart/2005/8/layout/vList5"/>
    <dgm:cxn modelId="{C8CBD251-9589-452A-8756-B674AD261C85}" type="presParOf" srcId="{560AC222-68DB-4E0C-8771-3B76C4F14023}" destId="{94DC74B1-3B5F-47AA-9B90-91DEFA00DFAC}" srcOrd="0" destOrd="0" presId="urn:microsoft.com/office/officeart/2005/8/layout/vList5"/>
    <dgm:cxn modelId="{C31D6D17-A310-4CE8-9B9A-D6B52DEA1B6D}" type="presParOf" srcId="{560AC222-68DB-4E0C-8771-3B76C4F14023}" destId="{44EEB3A8-C29E-4B06-BCA6-9C8BFA06B658}" srcOrd="1" destOrd="0" presId="urn:microsoft.com/office/officeart/2005/8/layout/vList5"/>
    <dgm:cxn modelId="{0056043C-64F3-4B7F-A07D-30B6CCC070F3}" type="presParOf" srcId="{CAD08907-EE20-4337-B04E-61CD30DD6EE0}" destId="{EF5E7A5A-329B-455C-848E-065FA0DB4CD6}" srcOrd="1" destOrd="0" presId="urn:microsoft.com/office/officeart/2005/8/layout/vList5"/>
    <dgm:cxn modelId="{393C1D1A-5ACD-4DFE-9DF5-F4C6399CA3FF}" type="presParOf" srcId="{CAD08907-EE20-4337-B04E-61CD30DD6EE0}" destId="{43CA1D67-79DF-4008-923A-D3C4D12AEEF5}" srcOrd="2" destOrd="0" presId="urn:microsoft.com/office/officeart/2005/8/layout/vList5"/>
    <dgm:cxn modelId="{D3C9ACF7-189C-4CB2-9AF8-70B411E84977}" type="presParOf" srcId="{43CA1D67-79DF-4008-923A-D3C4D12AEEF5}" destId="{D8E3BDBF-15D2-45DF-B99E-DCE8CB24E8B7}" srcOrd="0" destOrd="0" presId="urn:microsoft.com/office/officeart/2005/8/layout/vList5"/>
    <dgm:cxn modelId="{A629C11C-E6D5-4E28-AF85-0E2D8225BD00}" type="presParOf" srcId="{43CA1D67-79DF-4008-923A-D3C4D12AEEF5}" destId="{6FC9B8FB-F556-4F59-99D5-925B97991D3B}" srcOrd="1" destOrd="0" presId="urn:microsoft.com/office/officeart/2005/8/layout/vList5"/>
    <dgm:cxn modelId="{77C65E4C-E634-4ACD-AD28-83AC04C8D0DB}" type="presParOf" srcId="{CAD08907-EE20-4337-B04E-61CD30DD6EE0}" destId="{0C8F3AFF-A7CA-4570-ADA1-8D5A2CF57126}" srcOrd="3" destOrd="0" presId="urn:microsoft.com/office/officeart/2005/8/layout/vList5"/>
    <dgm:cxn modelId="{54088D6D-D5F1-4667-9382-56F47B66AED6}" type="presParOf" srcId="{CAD08907-EE20-4337-B04E-61CD30DD6EE0}" destId="{89D859E6-715F-4F5B-B6F2-B55B836E2202}" srcOrd="4" destOrd="0" presId="urn:microsoft.com/office/officeart/2005/8/layout/vList5"/>
    <dgm:cxn modelId="{86DDDEA5-BDED-4135-8963-8E1C856AA3E4}" type="presParOf" srcId="{89D859E6-715F-4F5B-B6F2-B55B836E2202}" destId="{E47BE199-72CE-4A33-9E26-C5ED81716225}" srcOrd="0" destOrd="0" presId="urn:microsoft.com/office/officeart/2005/8/layout/vList5"/>
    <dgm:cxn modelId="{BE4DC048-B955-4EFD-9092-94A8A8A235B3}" type="presParOf" srcId="{89D859E6-715F-4F5B-B6F2-B55B836E2202}" destId="{ADC02A0E-EA22-42F2-96F3-5AE176567A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8D9100-1BDA-4069-9F14-2C8DB3FD4A1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38C918-1246-4596-B73F-340E9E12543D}">
      <dgm:prSet phldrT="[Текст]" custT="1"/>
      <dgm:spPr/>
      <dgm:t>
        <a:bodyPr/>
        <a:lstStyle/>
        <a:p>
          <a:r>
            <a:rPr lang="en-US" sz="2400" b="1" dirty="0" smtClean="0"/>
            <a:t>Scenario conditions</a:t>
          </a:r>
          <a:endParaRPr lang="ru-RU" sz="2400" dirty="0"/>
        </a:p>
      </dgm:t>
    </dgm:pt>
    <dgm:pt modelId="{92186221-D82E-4846-BA07-1A91E989CDB9}" type="parTrans" cxnId="{FE07CAB5-D98D-42DF-87F5-5DDEDE29C822}">
      <dgm:prSet/>
      <dgm:spPr/>
      <dgm:t>
        <a:bodyPr/>
        <a:lstStyle/>
        <a:p>
          <a:endParaRPr lang="ru-RU"/>
        </a:p>
      </dgm:t>
    </dgm:pt>
    <dgm:pt modelId="{B8112215-E33F-4731-8967-584358648EFD}" type="sibTrans" cxnId="{FE07CAB5-D98D-42DF-87F5-5DDEDE29C822}">
      <dgm:prSet/>
      <dgm:spPr/>
      <dgm:t>
        <a:bodyPr/>
        <a:lstStyle/>
        <a:p>
          <a:endParaRPr lang="ru-RU"/>
        </a:p>
      </dgm:t>
    </dgm:pt>
    <dgm:pt modelId="{A5A4C7C7-6291-4D26-9BCF-0889BD601DCC}">
      <dgm:prSet phldrT="[Текст]" custT="1"/>
      <dgm:spPr/>
      <dgm:t>
        <a:bodyPr/>
        <a:lstStyle/>
        <a:p>
          <a:r>
            <a:rPr lang="en-US" sz="1800" dirty="0" smtClean="0"/>
            <a:t>Parameters of non-government policy</a:t>
          </a:r>
          <a:endParaRPr lang="ru-RU" sz="1800" dirty="0"/>
        </a:p>
      </dgm:t>
    </dgm:pt>
    <dgm:pt modelId="{EAA73E56-3C1F-419F-AD92-29DA333AC304}" type="parTrans" cxnId="{9E693766-9725-41C9-B143-C807A46C647A}">
      <dgm:prSet/>
      <dgm:spPr/>
      <dgm:t>
        <a:bodyPr/>
        <a:lstStyle/>
        <a:p>
          <a:endParaRPr lang="ru-RU"/>
        </a:p>
      </dgm:t>
    </dgm:pt>
    <dgm:pt modelId="{747DAC47-1B13-41D3-930E-FA5D472B0201}" type="sibTrans" cxnId="{9E693766-9725-41C9-B143-C807A46C647A}">
      <dgm:prSet/>
      <dgm:spPr/>
      <dgm:t>
        <a:bodyPr/>
        <a:lstStyle/>
        <a:p>
          <a:endParaRPr lang="ru-RU"/>
        </a:p>
      </dgm:t>
    </dgm:pt>
    <dgm:pt modelId="{D041F058-0599-45E0-815D-BC51C7E250AB}">
      <dgm:prSet phldrT="[Текст]" custT="1"/>
      <dgm:spPr/>
      <dgm:t>
        <a:bodyPr/>
        <a:lstStyle/>
        <a:p>
          <a:r>
            <a:rPr lang="en-US" sz="1800" dirty="0" smtClean="0"/>
            <a:t>Parameters of government policy</a:t>
          </a:r>
          <a:endParaRPr lang="ru-RU" sz="1800" dirty="0"/>
        </a:p>
      </dgm:t>
    </dgm:pt>
    <dgm:pt modelId="{0D0CC9DD-9F3E-48EB-B49D-E2C37EE5F5BD}" type="parTrans" cxnId="{4C7CA8BA-5F0D-4A22-8EC3-16E22BF42721}">
      <dgm:prSet/>
      <dgm:spPr/>
      <dgm:t>
        <a:bodyPr/>
        <a:lstStyle/>
        <a:p>
          <a:endParaRPr lang="ru-RU"/>
        </a:p>
      </dgm:t>
    </dgm:pt>
    <dgm:pt modelId="{7455586B-EA86-4F8C-A593-7C87978640B7}" type="sibTrans" cxnId="{4C7CA8BA-5F0D-4A22-8EC3-16E22BF42721}">
      <dgm:prSet/>
      <dgm:spPr/>
      <dgm:t>
        <a:bodyPr/>
        <a:lstStyle/>
        <a:p>
          <a:endParaRPr lang="ru-RU"/>
        </a:p>
      </dgm:t>
    </dgm:pt>
    <dgm:pt modelId="{1F29E6DC-B92B-4703-9BEF-F7F2EA2DC01D}">
      <dgm:prSet phldrT="[Текст]" custT="1"/>
      <dgm:spPr/>
      <dgm:t>
        <a:bodyPr/>
        <a:lstStyle/>
        <a:p>
          <a:r>
            <a:rPr lang="en-US" sz="1800" dirty="0" smtClean="0"/>
            <a:t>Energy conditions for Russia</a:t>
          </a:r>
          <a:endParaRPr lang="ru-RU" sz="1800" dirty="0"/>
        </a:p>
      </dgm:t>
    </dgm:pt>
    <dgm:pt modelId="{C11D6596-F64E-478C-A5EC-8ACCDF2FB542}" type="parTrans" cxnId="{08E3999D-7D4C-4A65-BB6A-7B46CC20C983}">
      <dgm:prSet/>
      <dgm:spPr/>
      <dgm:t>
        <a:bodyPr/>
        <a:lstStyle/>
        <a:p>
          <a:endParaRPr lang="ru-RU"/>
        </a:p>
      </dgm:t>
    </dgm:pt>
    <dgm:pt modelId="{5AA6DCFD-B0FA-4BE3-8C6C-50FA00A2E0A0}" type="sibTrans" cxnId="{08E3999D-7D4C-4A65-BB6A-7B46CC20C983}">
      <dgm:prSet/>
      <dgm:spPr/>
      <dgm:t>
        <a:bodyPr/>
        <a:lstStyle/>
        <a:p>
          <a:endParaRPr lang="ru-RU"/>
        </a:p>
      </dgm:t>
    </dgm:pt>
    <dgm:pt modelId="{D6F966B7-38E5-4716-B1C6-59B0DC683B76}">
      <dgm:prSet phldrT="[Текст]" custT="1"/>
      <dgm:spPr/>
      <dgm:t>
        <a:bodyPr/>
        <a:lstStyle/>
        <a:p>
          <a:r>
            <a:rPr lang="en-US" sz="1600" dirty="0" smtClean="0"/>
            <a:t>external conditions</a:t>
          </a:r>
          <a:endParaRPr lang="ru-RU" sz="1600" dirty="0"/>
        </a:p>
      </dgm:t>
    </dgm:pt>
    <dgm:pt modelId="{C004E84A-70F9-48D7-9D09-5846327AF9A4}" type="parTrans" cxnId="{107A81C4-24A2-4EE6-A03C-4A93D8F0E538}">
      <dgm:prSet/>
      <dgm:spPr/>
      <dgm:t>
        <a:bodyPr/>
        <a:lstStyle/>
        <a:p>
          <a:endParaRPr lang="ru-RU"/>
        </a:p>
      </dgm:t>
    </dgm:pt>
    <dgm:pt modelId="{83B75938-1081-4CB0-AE08-E7E82D805A44}" type="sibTrans" cxnId="{107A81C4-24A2-4EE6-A03C-4A93D8F0E538}">
      <dgm:prSet/>
      <dgm:spPr/>
      <dgm:t>
        <a:bodyPr/>
        <a:lstStyle/>
        <a:p>
          <a:endParaRPr lang="ru-RU"/>
        </a:p>
      </dgm:t>
    </dgm:pt>
    <dgm:pt modelId="{E404AFD5-AA7D-40F6-B564-E7B6D115611B}">
      <dgm:prSet phldrT="[Текст]" custT="1"/>
      <dgm:spPr/>
      <dgm:t>
        <a:bodyPr/>
        <a:lstStyle/>
        <a:p>
          <a:r>
            <a:rPr lang="ru-RU" sz="1600" dirty="0" err="1" smtClean="0"/>
            <a:t>demographic</a:t>
          </a:r>
          <a:r>
            <a:rPr lang="en-US" sz="1600" dirty="0" smtClean="0"/>
            <a:t> conditions</a:t>
          </a:r>
          <a:endParaRPr lang="ru-RU" sz="1600" dirty="0"/>
        </a:p>
      </dgm:t>
    </dgm:pt>
    <dgm:pt modelId="{683AEE84-62B5-4389-A04F-9DFE851A449D}" type="parTrans" cxnId="{032FCB84-3EBF-40A9-BB89-DE4E6072553C}">
      <dgm:prSet/>
      <dgm:spPr/>
      <dgm:t>
        <a:bodyPr/>
        <a:lstStyle/>
        <a:p>
          <a:endParaRPr lang="ru-RU"/>
        </a:p>
      </dgm:t>
    </dgm:pt>
    <dgm:pt modelId="{623034C4-B60B-4E25-B020-DF435B855849}" type="sibTrans" cxnId="{032FCB84-3EBF-40A9-BB89-DE4E6072553C}">
      <dgm:prSet/>
      <dgm:spPr/>
      <dgm:t>
        <a:bodyPr/>
        <a:lstStyle/>
        <a:p>
          <a:endParaRPr lang="ru-RU"/>
        </a:p>
      </dgm:t>
    </dgm:pt>
    <dgm:pt modelId="{9E27063A-BD14-45D1-9D22-B3C16178DF80}">
      <dgm:prSet phldrT="[Текст]" custT="1"/>
      <dgm:spPr/>
      <dgm:t>
        <a:bodyPr/>
        <a:lstStyle/>
        <a:p>
          <a:r>
            <a:rPr lang="en-US" sz="1600" dirty="0" smtClean="0"/>
            <a:t>investment policy</a:t>
          </a:r>
          <a:endParaRPr lang="ru-RU" sz="1600" dirty="0"/>
        </a:p>
      </dgm:t>
    </dgm:pt>
    <dgm:pt modelId="{4C886B97-00D1-42D3-AA40-8A73775EA54D}" type="parTrans" cxnId="{3D46D764-F40E-4B14-B671-2FD11791E10B}">
      <dgm:prSet/>
      <dgm:spPr/>
      <dgm:t>
        <a:bodyPr/>
        <a:lstStyle/>
        <a:p>
          <a:endParaRPr lang="ru-RU"/>
        </a:p>
      </dgm:t>
    </dgm:pt>
    <dgm:pt modelId="{ED5B03D8-2880-46B8-81E0-F6612636CCCC}" type="sibTrans" cxnId="{3D46D764-F40E-4B14-B671-2FD11791E10B}">
      <dgm:prSet/>
      <dgm:spPr/>
      <dgm:t>
        <a:bodyPr/>
        <a:lstStyle/>
        <a:p>
          <a:endParaRPr lang="ru-RU"/>
        </a:p>
      </dgm:t>
    </dgm:pt>
    <dgm:pt modelId="{142C2F77-AD4A-408A-ABB8-C270FA0EB342}">
      <dgm:prSet custT="1"/>
      <dgm:spPr/>
      <dgm:t>
        <a:bodyPr/>
        <a:lstStyle/>
        <a:p>
          <a:r>
            <a:rPr lang="en-US" sz="1600" dirty="0" smtClean="0"/>
            <a:t>social policy</a:t>
          </a:r>
          <a:endParaRPr lang="ru-RU" sz="1600" dirty="0"/>
        </a:p>
      </dgm:t>
    </dgm:pt>
    <dgm:pt modelId="{0E62E6C6-63D9-45A9-BC58-3E195FE4CC99}" type="parTrans" cxnId="{D505232C-B234-44DD-B187-6440F6D639F9}">
      <dgm:prSet/>
      <dgm:spPr/>
      <dgm:t>
        <a:bodyPr/>
        <a:lstStyle/>
        <a:p>
          <a:endParaRPr lang="ru-RU"/>
        </a:p>
      </dgm:t>
    </dgm:pt>
    <dgm:pt modelId="{6AAA5F4A-7303-469C-B951-94A22B63FD1C}" type="sibTrans" cxnId="{D505232C-B234-44DD-B187-6440F6D639F9}">
      <dgm:prSet/>
      <dgm:spPr/>
      <dgm:t>
        <a:bodyPr/>
        <a:lstStyle/>
        <a:p>
          <a:endParaRPr lang="ru-RU"/>
        </a:p>
      </dgm:t>
    </dgm:pt>
    <dgm:pt modelId="{38451ED1-DD50-488B-B704-56D7473B4CFD}">
      <dgm:prSet custT="1"/>
      <dgm:spPr/>
      <dgm:t>
        <a:bodyPr/>
        <a:lstStyle/>
        <a:p>
          <a:r>
            <a:rPr lang="en-US" sz="1600" dirty="0" smtClean="0"/>
            <a:t>price policy</a:t>
          </a:r>
          <a:endParaRPr lang="ru-RU" sz="1600" dirty="0"/>
        </a:p>
      </dgm:t>
    </dgm:pt>
    <dgm:pt modelId="{91C59341-BD5A-46A5-804E-D7E3B5E16055}" type="parTrans" cxnId="{A627954C-1927-4ACD-84FC-32496E769389}">
      <dgm:prSet/>
      <dgm:spPr/>
      <dgm:t>
        <a:bodyPr/>
        <a:lstStyle/>
        <a:p>
          <a:endParaRPr lang="ru-RU"/>
        </a:p>
      </dgm:t>
    </dgm:pt>
    <dgm:pt modelId="{99F7AF3F-F011-41B8-8CB4-8DE6EFAE308B}" type="sibTrans" cxnId="{A627954C-1927-4ACD-84FC-32496E769389}">
      <dgm:prSet/>
      <dgm:spPr/>
      <dgm:t>
        <a:bodyPr/>
        <a:lstStyle/>
        <a:p>
          <a:endParaRPr lang="ru-RU"/>
        </a:p>
      </dgm:t>
    </dgm:pt>
    <dgm:pt modelId="{3A8214C3-D3FA-4878-A78F-C8E729544347}">
      <dgm:prSet custT="1"/>
      <dgm:spPr/>
      <dgm:t>
        <a:bodyPr/>
        <a:lstStyle/>
        <a:p>
          <a:r>
            <a:rPr lang="en-US" sz="1600" dirty="0" smtClean="0"/>
            <a:t>tax policy</a:t>
          </a:r>
          <a:endParaRPr lang="ru-RU" sz="1600" dirty="0"/>
        </a:p>
      </dgm:t>
    </dgm:pt>
    <dgm:pt modelId="{1FA8C21E-81A3-403B-9218-6F3065A79CEA}" type="parTrans" cxnId="{A4643647-C72A-434C-ADC6-980A3BC9F75F}">
      <dgm:prSet/>
      <dgm:spPr/>
      <dgm:t>
        <a:bodyPr/>
        <a:lstStyle/>
        <a:p>
          <a:endParaRPr lang="ru-RU"/>
        </a:p>
      </dgm:t>
    </dgm:pt>
    <dgm:pt modelId="{BBC5376C-7159-44E8-AA4B-F0245C6A87C8}" type="sibTrans" cxnId="{A4643647-C72A-434C-ADC6-980A3BC9F75F}">
      <dgm:prSet/>
      <dgm:spPr/>
      <dgm:t>
        <a:bodyPr/>
        <a:lstStyle/>
        <a:p>
          <a:endParaRPr lang="ru-RU"/>
        </a:p>
      </dgm:t>
    </dgm:pt>
    <dgm:pt modelId="{64215827-7ACE-4451-8BF8-8BEA1BC8CACD}">
      <dgm:prSet phldrT="[Текст]" custT="1"/>
      <dgm:spPr/>
      <dgm:t>
        <a:bodyPr/>
        <a:lstStyle/>
        <a:p>
          <a:r>
            <a:rPr lang="en-US" sz="1600" dirty="0" smtClean="0"/>
            <a:t>extraction volumes</a:t>
          </a:r>
          <a:endParaRPr lang="ru-RU" sz="1600" dirty="0"/>
        </a:p>
      </dgm:t>
    </dgm:pt>
    <dgm:pt modelId="{1F097043-1309-41D6-A0EE-21EB056057CB}" type="parTrans" cxnId="{97476C95-3E65-4865-9928-279E519FCAE5}">
      <dgm:prSet/>
      <dgm:spPr/>
      <dgm:t>
        <a:bodyPr/>
        <a:lstStyle/>
        <a:p>
          <a:endParaRPr lang="ru-RU"/>
        </a:p>
      </dgm:t>
    </dgm:pt>
    <dgm:pt modelId="{515351CB-4D8A-4C31-95C1-0AD7AA8137C6}" type="sibTrans" cxnId="{97476C95-3E65-4865-9928-279E519FCAE5}">
      <dgm:prSet/>
      <dgm:spPr/>
      <dgm:t>
        <a:bodyPr/>
        <a:lstStyle/>
        <a:p>
          <a:endParaRPr lang="ru-RU"/>
        </a:p>
      </dgm:t>
    </dgm:pt>
    <dgm:pt modelId="{837F1E4A-2AA4-4944-A85B-A581854DC655}">
      <dgm:prSet custT="1"/>
      <dgm:spPr/>
      <dgm:t>
        <a:bodyPr/>
        <a:lstStyle/>
        <a:p>
          <a:r>
            <a:rPr lang="en-US" sz="1600" dirty="0" smtClean="0"/>
            <a:t>export of energy resources</a:t>
          </a:r>
          <a:endParaRPr lang="ru-RU" sz="1600" dirty="0"/>
        </a:p>
      </dgm:t>
    </dgm:pt>
    <dgm:pt modelId="{4E96989D-1574-4785-83CF-3F992B395389}" type="parTrans" cxnId="{B93B894B-D39B-4CA4-B8E0-0DCA40CC9631}">
      <dgm:prSet/>
      <dgm:spPr/>
      <dgm:t>
        <a:bodyPr/>
        <a:lstStyle/>
        <a:p>
          <a:endParaRPr lang="ru-RU"/>
        </a:p>
      </dgm:t>
    </dgm:pt>
    <dgm:pt modelId="{319F3618-0727-47D5-B1B3-4643037B111F}" type="sibTrans" cxnId="{B93B894B-D39B-4CA4-B8E0-0DCA40CC9631}">
      <dgm:prSet/>
      <dgm:spPr/>
      <dgm:t>
        <a:bodyPr/>
        <a:lstStyle/>
        <a:p>
          <a:endParaRPr lang="ru-RU"/>
        </a:p>
      </dgm:t>
    </dgm:pt>
    <dgm:pt modelId="{C14FF94C-CE44-4CE3-B959-00E011F3D71C}">
      <dgm:prSet custT="1"/>
      <dgm:spPr/>
      <dgm:t>
        <a:bodyPr/>
        <a:lstStyle/>
        <a:p>
          <a:r>
            <a:rPr lang="ru-RU" sz="1600" dirty="0" smtClean="0"/>
            <a:t> </a:t>
          </a:r>
          <a:r>
            <a:rPr lang="en-US" sz="1600" dirty="0" smtClean="0"/>
            <a:t>other</a:t>
          </a:r>
          <a:endParaRPr lang="ru-RU" sz="1600" dirty="0"/>
        </a:p>
      </dgm:t>
    </dgm:pt>
    <dgm:pt modelId="{9D2F0296-8F3F-49EE-A33A-D963DFE14263}" type="parTrans" cxnId="{D7DD072D-BD6A-4A17-B192-E34C5786EAEC}">
      <dgm:prSet/>
      <dgm:spPr/>
      <dgm:t>
        <a:bodyPr/>
        <a:lstStyle/>
        <a:p>
          <a:endParaRPr lang="ru-RU"/>
        </a:p>
      </dgm:t>
    </dgm:pt>
    <dgm:pt modelId="{2C3A4E40-89E5-47D4-B18A-C93A2512D056}" type="sibTrans" cxnId="{D7DD072D-BD6A-4A17-B192-E34C5786EAEC}">
      <dgm:prSet/>
      <dgm:spPr/>
      <dgm:t>
        <a:bodyPr/>
        <a:lstStyle/>
        <a:p>
          <a:endParaRPr lang="ru-RU"/>
        </a:p>
      </dgm:t>
    </dgm:pt>
    <dgm:pt modelId="{D028657E-ED0B-474C-9092-E0DBE0D9D67A}" type="pres">
      <dgm:prSet presAssocID="{0A8D9100-1BDA-4069-9F14-2C8DB3FD4A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0865AD-5EB5-4820-BADF-43AC46D50362}" type="pres">
      <dgm:prSet presAssocID="{5038C918-1246-4596-B73F-340E9E12543D}" presName="hierRoot1" presStyleCnt="0">
        <dgm:presLayoutVars>
          <dgm:hierBranch val="init"/>
        </dgm:presLayoutVars>
      </dgm:prSet>
      <dgm:spPr/>
    </dgm:pt>
    <dgm:pt modelId="{6B9D7A31-C416-4D6E-B276-68F6ADEAD33F}" type="pres">
      <dgm:prSet presAssocID="{5038C918-1246-4596-B73F-340E9E12543D}" presName="rootComposite1" presStyleCnt="0"/>
      <dgm:spPr/>
    </dgm:pt>
    <dgm:pt modelId="{EC55EFBA-11CB-452E-B833-FADBCFDE921A}" type="pres">
      <dgm:prSet presAssocID="{5038C918-1246-4596-B73F-340E9E12543D}" presName="rootText1" presStyleLbl="node0" presStyleIdx="0" presStyleCnt="1" custScaleX="269365" custLinFactNeighborX="298" custLinFactNeighborY="-5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19259C-9605-4392-8CC3-DCB6EFCA2E44}" type="pres">
      <dgm:prSet presAssocID="{5038C918-1246-4596-B73F-340E9E12543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B15B6-9D6C-41F5-B485-4B56487A0183}" type="pres">
      <dgm:prSet presAssocID="{5038C918-1246-4596-B73F-340E9E12543D}" presName="hierChild2" presStyleCnt="0"/>
      <dgm:spPr/>
    </dgm:pt>
    <dgm:pt modelId="{2FE52810-BA59-4EB0-9AEF-18289D41FF9F}" type="pres">
      <dgm:prSet presAssocID="{EAA73E56-3C1F-419F-AD92-29DA333AC30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C866707-A6E0-41B5-8B3A-C90AA2262078}" type="pres">
      <dgm:prSet presAssocID="{A5A4C7C7-6291-4D26-9BCF-0889BD601DCC}" presName="hierRoot2" presStyleCnt="0">
        <dgm:presLayoutVars>
          <dgm:hierBranch val="init"/>
        </dgm:presLayoutVars>
      </dgm:prSet>
      <dgm:spPr/>
    </dgm:pt>
    <dgm:pt modelId="{69384059-0A56-4232-A4DC-323E01E9EDEB}" type="pres">
      <dgm:prSet presAssocID="{A5A4C7C7-6291-4D26-9BCF-0889BD601DCC}" presName="rootComposite" presStyleCnt="0"/>
      <dgm:spPr/>
    </dgm:pt>
    <dgm:pt modelId="{47D0A2BB-A900-4014-8907-359D8C67813D}" type="pres">
      <dgm:prSet presAssocID="{A5A4C7C7-6291-4D26-9BCF-0889BD601DCC}" presName="rootText" presStyleLbl="node2" presStyleIdx="0" presStyleCnt="3" custScaleX="235659" custLinFactX="-36462" custLinFactNeighborX="-100000" custLinFactNeighborY="6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4B08DD-8206-4E56-AABE-C61F61DA9A6E}" type="pres">
      <dgm:prSet presAssocID="{A5A4C7C7-6291-4D26-9BCF-0889BD601DCC}" presName="rootConnector" presStyleLbl="node2" presStyleIdx="0" presStyleCnt="3"/>
      <dgm:spPr/>
      <dgm:t>
        <a:bodyPr/>
        <a:lstStyle/>
        <a:p>
          <a:endParaRPr lang="ru-RU"/>
        </a:p>
      </dgm:t>
    </dgm:pt>
    <dgm:pt modelId="{E2033A7D-A3F1-48CD-B4EA-989EFEEF66FC}" type="pres">
      <dgm:prSet presAssocID="{A5A4C7C7-6291-4D26-9BCF-0889BD601DCC}" presName="hierChild4" presStyleCnt="0"/>
      <dgm:spPr/>
    </dgm:pt>
    <dgm:pt modelId="{37B47CB3-212B-4FAF-829C-4A8057BB9D83}" type="pres">
      <dgm:prSet presAssocID="{C004E84A-70F9-48D7-9D09-5846327AF9A4}" presName="Name37" presStyleLbl="parChTrans1D3" presStyleIdx="0" presStyleCnt="9"/>
      <dgm:spPr/>
      <dgm:t>
        <a:bodyPr/>
        <a:lstStyle/>
        <a:p>
          <a:endParaRPr lang="ru-RU"/>
        </a:p>
      </dgm:t>
    </dgm:pt>
    <dgm:pt modelId="{ED79775D-759E-4F81-9BA7-4E04A20F5F13}" type="pres">
      <dgm:prSet presAssocID="{D6F966B7-38E5-4716-B1C6-59B0DC683B76}" presName="hierRoot2" presStyleCnt="0">
        <dgm:presLayoutVars>
          <dgm:hierBranch val="init"/>
        </dgm:presLayoutVars>
      </dgm:prSet>
      <dgm:spPr/>
    </dgm:pt>
    <dgm:pt modelId="{DDD39B21-3645-4D02-A1D2-BE11A8D34AB1}" type="pres">
      <dgm:prSet presAssocID="{D6F966B7-38E5-4716-B1C6-59B0DC683B76}" presName="rootComposite" presStyleCnt="0"/>
      <dgm:spPr/>
    </dgm:pt>
    <dgm:pt modelId="{4DC53101-5901-4175-8121-874D95A5C660}" type="pres">
      <dgm:prSet presAssocID="{D6F966B7-38E5-4716-B1C6-59B0DC683B76}" presName="rootText" presStyleLbl="node3" presStyleIdx="0" presStyleCnt="9" custScaleX="107331" custLinFactNeighborX="5510" custLinFactNeighborY="4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DDFF71-CDE5-4C4A-99D9-0D858F97959D}" type="pres">
      <dgm:prSet presAssocID="{D6F966B7-38E5-4716-B1C6-59B0DC683B76}" presName="rootConnector" presStyleLbl="node3" presStyleIdx="0" presStyleCnt="9"/>
      <dgm:spPr/>
      <dgm:t>
        <a:bodyPr/>
        <a:lstStyle/>
        <a:p>
          <a:endParaRPr lang="ru-RU"/>
        </a:p>
      </dgm:t>
    </dgm:pt>
    <dgm:pt modelId="{8E75C6EA-D2E2-476C-BBF8-8D6D44EB4BBA}" type="pres">
      <dgm:prSet presAssocID="{D6F966B7-38E5-4716-B1C6-59B0DC683B76}" presName="hierChild4" presStyleCnt="0"/>
      <dgm:spPr/>
    </dgm:pt>
    <dgm:pt modelId="{229EE88D-B854-482E-A19C-53CD507FFF54}" type="pres">
      <dgm:prSet presAssocID="{D6F966B7-38E5-4716-B1C6-59B0DC683B76}" presName="hierChild5" presStyleCnt="0"/>
      <dgm:spPr/>
    </dgm:pt>
    <dgm:pt modelId="{8F0AE8C5-812E-4B7C-ACEC-9093BBF4F9F2}" type="pres">
      <dgm:prSet presAssocID="{683AEE84-62B5-4389-A04F-9DFE851A449D}" presName="Name37" presStyleLbl="parChTrans1D3" presStyleIdx="1" presStyleCnt="9"/>
      <dgm:spPr/>
      <dgm:t>
        <a:bodyPr/>
        <a:lstStyle/>
        <a:p>
          <a:endParaRPr lang="ru-RU"/>
        </a:p>
      </dgm:t>
    </dgm:pt>
    <dgm:pt modelId="{2EEEE130-CD3C-4E2B-969E-5BAC81ED4E19}" type="pres">
      <dgm:prSet presAssocID="{E404AFD5-AA7D-40F6-B564-E7B6D115611B}" presName="hierRoot2" presStyleCnt="0">
        <dgm:presLayoutVars>
          <dgm:hierBranch val="init"/>
        </dgm:presLayoutVars>
      </dgm:prSet>
      <dgm:spPr/>
    </dgm:pt>
    <dgm:pt modelId="{FB1F0230-D68C-4CD4-9868-72A6B4B3E947}" type="pres">
      <dgm:prSet presAssocID="{E404AFD5-AA7D-40F6-B564-E7B6D115611B}" presName="rootComposite" presStyleCnt="0"/>
      <dgm:spPr/>
    </dgm:pt>
    <dgm:pt modelId="{13FE0373-498F-45D0-BA18-AE702754A7F3}" type="pres">
      <dgm:prSet presAssocID="{E404AFD5-AA7D-40F6-B564-E7B6D115611B}" presName="rootText" presStyleLbl="node3" presStyleIdx="1" presStyleCnt="9" custScaleX="107331" custScaleY="133903" custLinFactNeighborX="5510" custLinFactNeighborY="-9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18A477-D5E2-450C-95A7-873E65FEFE17}" type="pres">
      <dgm:prSet presAssocID="{E404AFD5-AA7D-40F6-B564-E7B6D115611B}" presName="rootConnector" presStyleLbl="node3" presStyleIdx="1" presStyleCnt="9"/>
      <dgm:spPr/>
      <dgm:t>
        <a:bodyPr/>
        <a:lstStyle/>
        <a:p>
          <a:endParaRPr lang="ru-RU"/>
        </a:p>
      </dgm:t>
    </dgm:pt>
    <dgm:pt modelId="{7094D1A4-8B8D-45E3-A1CF-EF400A2E7215}" type="pres">
      <dgm:prSet presAssocID="{E404AFD5-AA7D-40F6-B564-E7B6D115611B}" presName="hierChild4" presStyleCnt="0"/>
      <dgm:spPr/>
    </dgm:pt>
    <dgm:pt modelId="{C29CD7AC-09A4-4566-9FD8-5E5CA24E15DC}" type="pres">
      <dgm:prSet presAssocID="{E404AFD5-AA7D-40F6-B564-E7B6D115611B}" presName="hierChild5" presStyleCnt="0"/>
      <dgm:spPr/>
    </dgm:pt>
    <dgm:pt modelId="{157E76E4-3620-4606-BDA5-264FECF6286E}" type="pres">
      <dgm:prSet presAssocID="{A5A4C7C7-6291-4D26-9BCF-0889BD601DCC}" presName="hierChild5" presStyleCnt="0"/>
      <dgm:spPr/>
    </dgm:pt>
    <dgm:pt modelId="{CDE441D4-50E3-40FD-9AD6-0EEC35212C31}" type="pres">
      <dgm:prSet presAssocID="{0D0CC9DD-9F3E-48EB-B49D-E2C37EE5F5B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6AEC248-0F95-4DCA-93E9-CD25BFF184C3}" type="pres">
      <dgm:prSet presAssocID="{D041F058-0599-45E0-815D-BC51C7E250AB}" presName="hierRoot2" presStyleCnt="0">
        <dgm:presLayoutVars>
          <dgm:hierBranch val="init"/>
        </dgm:presLayoutVars>
      </dgm:prSet>
      <dgm:spPr/>
    </dgm:pt>
    <dgm:pt modelId="{9B2D22ED-2AB8-45E7-9330-A15D6431CFE8}" type="pres">
      <dgm:prSet presAssocID="{D041F058-0599-45E0-815D-BC51C7E250AB}" presName="rootComposite" presStyleCnt="0"/>
      <dgm:spPr/>
    </dgm:pt>
    <dgm:pt modelId="{CE0820AA-91A7-4A73-9838-E514D8C0C4A8}" type="pres">
      <dgm:prSet presAssocID="{D041F058-0599-45E0-815D-BC51C7E250AB}" presName="rootText" presStyleLbl="node2" presStyleIdx="1" presStyleCnt="3" custScaleX="248545" custLinFactNeighborX="-395" custLinFactNeighborY="130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246E62-1438-4992-B341-6A602A752466}" type="pres">
      <dgm:prSet presAssocID="{D041F058-0599-45E0-815D-BC51C7E250AB}" presName="rootConnector" presStyleLbl="node2" presStyleIdx="1" presStyleCnt="3"/>
      <dgm:spPr/>
      <dgm:t>
        <a:bodyPr/>
        <a:lstStyle/>
        <a:p>
          <a:endParaRPr lang="ru-RU"/>
        </a:p>
      </dgm:t>
    </dgm:pt>
    <dgm:pt modelId="{83EDA7E2-1A43-4AAB-A6CD-D9FC59A5B9D6}" type="pres">
      <dgm:prSet presAssocID="{D041F058-0599-45E0-815D-BC51C7E250AB}" presName="hierChild4" presStyleCnt="0"/>
      <dgm:spPr/>
    </dgm:pt>
    <dgm:pt modelId="{7CAAABB2-6FA7-463E-B1BF-482E8373B844}" type="pres">
      <dgm:prSet presAssocID="{4C886B97-00D1-42D3-AA40-8A73775EA54D}" presName="Name37" presStyleLbl="parChTrans1D3" presStyleIdx="2" presStyleCnt="9"/>
      <dgm:spPr/>
      <dgm:t>
        <a:bodyPr/>
        <a:lstStyle/>
        <a:p>
          <a:endParaRPr lang="ru-RU"/>
        </a:p>
      </dgm:t>
    </dgm:pt>
    <dgm:pt modelId="{83B1FCC8-13E2-48C9-BD3C-2FF7C937DDB7}" type="pres">
      <dgm:prSet presAssocID="{9E27063A-BD14-45D1-9D22-B3C16178DF80}" presName="hierRoot2" presStyleCnt="0">
        <dgm:presLayoutVars>
          <dgm:hierBranch val="init"/>
        </dgm:presLayoutVars>
      </dgm:prSet>
      <dgm:spPr/>
    </dgm:pt>
    <dgm:pt modelId="{E799A29A-6198-4CD5-9AE6-012F04674DA8}" type="pres">
      <dgm:prSet presAssocID="{9E27063A-BD14-45D1-9D22-B3C16178DF80}" presName="rootComposite" presStyleCnt="0"/>
      <dgm:spPr/>
    </dgm:pt>
    <dgm:pt modelId="{DA52CE53-718D-48E8-81DC-0AD7E172AE38}" type="pres">
      <dgm:prSet presAssocID="{9E27063A-BD14-45D1-9D22-B3C16178DF80}" presName="rootText" presStyleLbl="node3" presStyleIdx="2" presStyleCnt="9" custScaleX="110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7EF65C-641B-48F6-9D5A-BF3E3978AA9A}" type="pres">
      <dgm:prSet presAssocID="{9E27063A-BD14-45D1-9D22-B3C16178DF80}" presName="rootConnector" presStyleLbl="node3" presStyleIdx="2" presStyleCnt="9"/>
      <dgm:spPr/>
      <dgm:t>
        <a:bodyPr/>
        <a:lstStyle/>
        <a:p>
          <a:endParaRPr lang="ru-RU"/>
        </a:p>
      </dgm:t>
    </dgm:pt>
    <dgm:pt modelId="{665A7FDA-6CFF-4052-B4E4-5E715A60CB66}" type="pres">
      <dgm:prSet presAssocID="{9E27063A-BD14-45D1-9D22-B3C16178DF80}" presName="hierChild4" presStyleCnt="0"/>
      <dgm:spPr/>
    </dgm:pt>
    <dgm:pt modelId="{787BCB82-9147-4C18-B5DA-DEE837F6A558}" type="pres">
      <dgm:prSet presAssocID="{9E27063A-BD14-45D1-9D22-B3C16178DF80}" presName="hierChild5" presStyleCnt="0"/>
      <dgm:spPr/>
    </dgm:pt>
    <dgm:pt modelId="{3EF762C7-6DB8-49E7-89E5-3B321297BF96}" type="pres">
      <dgm:prSet presAssocID="{0E62E6C6-63D9-45A9-BC58-3E195FE4CC99}" presName="Name37" presStyleLbl="parChTrans1D3" presStyleIdx="3" presStyleCnt="9"/>
      <dgm:spPr/>
      <dgm:t>
        <a:bodyPr/>
        <a:lstStyle/>
        <a:p>
          <a:endParaRPr lang="ru-RU"/>
        </a:p>
      </dgm:t>
    </dgm:pt>
    <dgm:pt modelId="{0FB61E9D-1C4F-423F-AC19-9AC2FDFB6513}" type="pres">
      <dgm:prSet presAssocID="{142C2F77-AD4A-408A-ABB8-C270FA0EB342}" presName="hierRoot2" presStyleCnt="0">
        <dgm:presLayoutVars>
          <dgm:hierBranch val="init"/>
        </dgm:presLayoutVars>
      </dgm:prSet>
      <dgm:spPr/>
    </dgm:pt>
    <dgm:pt modelId="{A8DB7E46-8E9F-4D95-BF83-DE17D528B39A}" type="pres">
      <dgm:prSet presAssocID="{142C2F77-AD4A-408A-ABB8-C270FA0EB342}" presName="rootComposite" presStyleCnt="0"/>
      <dgm:spPr/>
    </dgm:pt>
    <dgm:pt modelId="{D1EBD7CA-8188-4316-B8BD-00CFFAE0B6CE}" type="pres">
      <dgm:prSet presAssocID="{142C2F77-AD4A-408A-ABB8-C270FA0EB342}" presName="rootText" presStyleLbl="node3" presStyleIdx="3" presStyleCnt="9" custScaleX="110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55FA4B-C127-4F0B-96DC-E63248473CF2}" type="pres">
      <dgm:prSet presAssocID="{142C2F77-AD4A-408A-ABB8-C270FA0EB342}" presName="rootConnector" presStyleLbl="node3" presStyleIdx="3" presStyleCnt="9"/>
      <dgm:spPr/>
      <dgm:t>
        <a:bodyPr/>
        <a:lstStyle/>
        <a:p>
          <a:endParaRPr lang="ru-RU"/>
        </a:p>
      </dgm:t>
    </dgm:pt>
    <dgm:pt modelId="{C985E003-2E65-4DD0-9E7C-E997E33F5E0F}" type="pres">
      <dgm:prSet presAssocID="{142C2F77-AD4A-408A-ABB8-C270FA0EB342}" presName="hierChild4" presStyleCnt="0"/>
      <dgm:spPr/>
    </dgm:pt>
    <dgm:pt modelId="{DD9213B7-B80E-4099-BD3C-0793A333CBFF}" type="pres">
      <dgm:prSet presAssocID="{142C2F77-AD4A-408A-ABB8-C270FA0EB342}" presName="hierChild5" presStyleCnt="0"/>
      <dgm:spPr/>
    </dgm:pt>
    <dgm:pt modelId="{E6790874-1F06-40C2-B7C3-CAAC2871E739}" type="pres">
      <dgm:prSet presAssocID="{91C59341-BD5A-46A5-804E-D7E3B5E16055}" presName="Name37" presStyleLbl="parChTrans1D3" presStyleIdx="4" presStyleCnt="9"/>
      <dgm:spPr/>
      <dgm:t>
        <a:bodyPr/>
        <a:lstStyle/>
        <a:p>
          <a:endParaRPr lang="ru-RU"/>
        </a:p>
      </dgm:t>
    </dgm:pt>
    <dgm:pt modelId="{CE98391C-49C4-4681-9AE4-4D38A1C88D6C}" type="pres">
      <dgm:prSet presAssocID="{38451ED1-DD50-488B-B704-56D7473B4CFD}" presName="hierRoot2" presStyleCnt="0">
        <dgm:presLayoutVars>
          <dgm:hierBranch val="init"/>
        </dgm:presLayoutVars>
      </dgm:prSet>
      <dgm:spPr/>
    </dgm:pt>
    <dgm:pt modelId="{71625B7D-572D-4963-BD8C-1164480A9375}" type="pres">
      <dgm:prSet presAssocID="{38451ED1-DD50-488B-B704-56D7473B4CFD}" presName="rootComposite" presStyleCnt="0"/>
      <dgm:spPr/>
    </dgm:pt>
    <dgm:pt modelId="{9B81AEC6-4E5D-49D5-BE4B-528E3EDA449D}" type="pres">
      <dgm:prSet presAssocID="{38451ED1-DD50-488B-B704-56D7473B4CFD}" presName="rootText" presStyleLbl="node3" presStyleIdx="4" presStyleCnt="9" custScaleX="110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1B7164-5604-4734-973C-D7C53BE8EFF4}" type="pres">
      <dgm:prSet presAssocID="{38451ED1-DD50-488B-B704-56D7473B4CFD}" presName="rootConnector" presStyleLbl="node3" presStyleIdx="4" presStyleCnt="9"/>
      <dgm:spPr/>
      <dgm:t>
        <a:bodyPr/>
        <a:lstStyle/>
        <a:p>
          <a:endParaRPr lang="ru-RU"/>
        </a:p>
      </dgm:t>
    </dgm:pt>
    <dgm:pt modelId="{CDD9C93D-DD8C-48E8-8338-BA2AB72B9F5D}" type="pres">
      <dgm:prSet presAssocID="{38451ED1-DD50-488B-B704-56D7473B4CFD}" presName="hierChild4" presStyleCnt="0"/>
      <dgm:spPr/>
    </dgm:pt>
    <dgm:pt modelId="{943F239E-EEB5-4A52-90F5-DCCB5164D92E}" type="pres">
      <dgm:prSet presAssocID="{38451ED1-DD50-488B-B704-56D7473B4CFD}" presName="hierChild5" presStyleCnt="0"/>
      <dgm:spPr/>
    </dgm:pt>
    <dgm:pt modelId="{C0B74B58-D98C-494C-BC24-170C2186B31E}" type="pres">
      <dgm:prSet presAssocID="{1FA8C21E-81A3-403B-9218-6F3065A79CEA}" presName="Name37" presStyleLbl="parChTrans1D3" presStyleIdx="5" presStyleCnt="9"/>
      <dgm:spPr/>
      <dgm:t>
        <a:bodyPr/>
        <a:lstStyle/>
        <a:p>
          <a:endParaRPr lang="ru-RU"/>
        </a:p>
      </dgm:t>
    </dgm:pt>
    <dgm:pt modelId="{713489F7-7CAE-4639-A1F5-55683E97AAA4}" type="pres">
      <dgm:prSet presAssocID="{3A8214C3-D3FA-4878-A78F-C8E729544347}" presName="hierRoot2" presStyleCnt="0">
        <dgm:presLayoutVars>
          <dgm:hierBranch val="init"/>
        </dgm:presLayoutVars>
      </dgm:prSet>
      <dgm:spPr/>
    </dgm:pt>
    <dgm:pt modelId="{9BFA85DB-B70A-48C9-B2A2-3B129D3F976B}" type="pres">
      <dgm:prSet presAssocID="{3A8214C3-D3FA-4878-A78F-C8E729544347}" presName="rootComposite" presStyleCnt="0"/>
      <dgm:spPr/>
    </dgm:pt>
    <dgm:pt modelId="{1B4E72C2-3DBD-497C-AFBC-79B49D14BE25}" type="pres">
      <dgm:prSet presAssocID="{3A8214C3-D3FA-4878-A78F-C8E729544347}" presName="rootText" presStyleLbl="node3" presStyleIdx="5" presStyleCnt="9" custScaleX="1131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5587F0-FC70-48CD-9A2B-860CC0B019E7}" type="pres">
      <dgm:prSet presAssocID="{3A8214C3-D3FA-4878-A78F-C8E729544347}" presName="rootConnector" presStyleLbl="node3" presStyleIdx="5" presStyleCnt="9"/>
      <dgm:spPr/>
      <dgm:t>
        <a:bodyPr/>
        <a:lstStyle/>
        <a:p>
          <a:endParaRPr lang="ru-RU"/>
        </a:p>
      </dgm:t>
    </dgm:pt>
    <dgm:pt modelId="{C84ACB0F-5F59-42B0-A461-220F902CE1C8}" type="pres">
      <dgm:prSet presAssocID="{3A8214C3-D3FA-4878-A78F-C8E729544347}" presName="hierChild4" presStyleCnt="0"/>
      <dgm:spPr/>
    </dgm:pt>
    <dgm:pt modelId="{B2749DA0-2588-403F-A2EB-513455E5FA63}" type="pres">
      <dgm:prSet presAssocID="{3A8214C3-D3FA-4878-A78F-C8E729544347}" presName="hierChild5" presStyleCnt="0"/>
      <dgm:spPr/>
    </dgm:pt>
    <dgm:pt modelId="{F04A3F72-FB53-4A13-AFE1-C67EA62FBFBB}" type="pres">
      <dgm:prSet presAssocID="{D041F058-0599-45E0-815D-BC51C7E250AB}" presName="hierChild5" presStyleCnt="0"/>
      <dgm:spPr/>
    </dgm:pt>
    <dgm:pt modelId="{8190BAF5-F08E-4812-86F2-1B4B2BBEA7D0}" type="pres">
      <dgm:prSet presAssocID="{C11D6596-F64E-478C-A5EC-8ACCDF2FB54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414FBE6-53CF-4E85-8F86-BFD6380626EC}" type="pres">
      <dgm:prSet presAssocID="{1F29E6DC-B92B-4703-9BEF-F7F2EA2DC01D}" presName="hierRoot2" presStyleCnt="0">
        <dgm:presLayoutVars>
          <dgm:hierBranch val="init"/>
        </dgm:presLayoutVars>
      </dgm:prSet>
      <dgm:spPr/>
    </dgm:pt>
    <dgm:pt modelId="{32432B4D-5422-4487-8DE0-A24E23902CE7}" type="pres">
      <dgm:prSet presAssocID="{1F29E6DC-B92B-4703-9BEF-F7F2EA2DC01D}" presName="rootComposite" presStyleCnt="0"/>
      <dgm:spPr/>
    </dgm:pt>
    <dgm:pt modelId="{DAF960B5-77E2-4F8A-8DB6-8CD03FAE0178}" type="pres">
      <dgm:prSet presAssocID="{1F29E6DC-B92B-4703-9BEF-F7F2EA2DC01D}" presName="rootText" presStyleLbl="node2" presStyleIdx="2" presStyleCnt="3" custScaleX="230405" custLinFactNeighborX="50585" custLinFactNeighborY="6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018FF3-D0A4-4C82-A7C7-C4E6DCDE2FB7}" type="pres">
      <dgm:prSet presAssocID="{1F29E6DC-B92B-4703-9BEF-F7F2EA2DC01D}" presName="rootConnector" presStyleLbl="node2" presStyleIdx="2" presStyleCnt="3"/>
      <dgm:spPr/>
      <dgm:t>
        <a:bodyPr/>
        <a:lstStyle/>
        <a:p>
          <a:endParaRPr lang="ru-RU"/>
        </a:p>
      </dgm:t>
    </dgm:pt>
    <dgm:pt modelId="{8015B4B3-0BE9-493D-88B3-1E4003A28162}" type="pres">
      <dgm:prSet presAssocID="{1F29E6DC-B92B-4703-9BEF-F7F2EA2DC01D}" presName="hierChild4" presStyleCnt="0"/>
      <dgm:spPr/>
    </dgm:pt>
    <dgm:pt modelId="{6899A897-1D7C-4A80-834A-1734CED08684}" type="pres">
      <dgm:prSet presAssocID="{1F097043-1309-41D6-A0EE-21EB056057CB}" presName="Name37" presStyleLbl="parChTrans1D3" presStyleIdx="6" presStyleCnt="9"/>
      <dgm:spPr/>
      <dgm:t>
        <a:bodyPr/>
        <a:lstStyle/>
        <a:p>
          <a:endParaRPr lang="ru-RU"/>
        </a:p>
      </dgm:t>
    </dgm:pt>
    <dgm:pt modelId="{968AC4F4-55A6-4AB4-9AE0-0F8CA3347268}" type="pres">
      <dgm:prSet presAssocID="{64215827-7ACE-4451-8BF8-8BEA1BC8CACD}" presName="hierRoot2" presStyleCnt="0">
        <dgm:presLayoutVars>
          <dgm:hierBranch val="init"/>
        </dgm:presLayoutVars>
      </dgm:prSet>
      <dgm:spPr/>
    </dgm:pt>
    <dgm:pt modelId="{224FF5B2-9EEF-4D54-863D-0C2DBD88C24A}" type="pres">
      <dgm:prSet presAssocID="{64215827-7ACE-4451-8BF8-8BEA1BC8CACD}" presName="rootComposite" presStyleCnt="0"/>
      <dgm:spPr/>
    </dgm:pt>
    <dgm:pt modelId="{AE508E74-C435-41CC-838F-DFF7A29FAB8E}" type="pres">
      <dgm:prSet presAssocID="{64215827-7ACE-4451-8BF8-8BEA1BC8CACD}" presName="rootText" presStyleLbl="node3" presStyleIdx="6" presStyleCnt="9" custScaleX="105277" custLinFactNeighborX="5296" custLinFactNeighborY="-17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257084-AC79-4228-9478-90E73F2B8EAD}" type="pres">
      <dgm:prSet presAssocID="{64215827-7ACE-4451-8BF8-8BEA1BC8CACD}" presName="rootConnector" presStyleLbl="node3" presStyleIdx="6" presStyleCnt="9"/>
      <dgm:spPr/>
      <dgm:t>
        <a:bodyPr/>
        <a:lstStyle/>
        <a:p>
          <a:endParaRPr lang="ru-RU"/>
        </a:p>
      </dgm:t>
    </dgm:pt>
    <dgm:pt modelId="{1588A6B8-1C95-4042-B66A-8F9C760F3222}" type="pres">
      <dgm:prSet presAssocID="{64215827-7ACE-4451-8BF8-8BEA1BC8CACD}" presName="hierChild4" presStyleCnt="0"/>
      <dgm:spPr/>
    </dgm:pt>
    <dgm:pt modelId="{067B47A3-B6E5-46B3-9E91-F77851C83339}" type="pres">
      <dgm:prSet presAssocID="{64215827-7ACE-4451-8BF8-8BEA1BC8CACD}" presName="hierChild5" presStyleCnt="0"/>
      <dgm:spPr/>
    </dgm:pt>
    <dgm:pt modelId="{B101110C-995D-43C1-8680-ED391CEEC58F}" type="pres">
      <dgm:prSet presAssocID="{4E96989D-1574-4785-83CF-3F992B395389}" presName="Name37" presStyleLbl="parChTrans1D3" presStyleIdx="7" presStyleCnt="9"/>
      <dgm:spPr/>
      <dgm:t>
        <a:bodyPr/>
        <a:lstStyle/>
        <a:p>
          <a:endParaRPr lang="ru-RU"/>
        </a:p>
      </dgm:t>
    </dgm:pt>
    <dgm:pt modelId="{EC31C1C4-A7DF-4103-B1AC-4427D093AC9B}" type="pres">
      <dgm:prSet presAssocID="{837F1E4A-2AA4-4944-A85B-A581854DC655}" presName="hierRoot2" presStyleCnt="0">
        <dgm:presLayoutVars>
          <dgm:hierBranch val="init"/>
        </dgm:presLayoutVars>
      </dgm:prSet>
      <dgm:spPr/>
    </dgm:pt>
    <dgm:pt modelId="{177523B5-C200-4A61-99A9-863451F26CE9}" type="pres">
      <dgm:prSet presAssocID="{837F1E4A-2AA4-4944-A85B-A581854DC655}" presName="rootComposite" presStyleCnt="0"/>
      <dgm:spPr/>
    </dgm:pt>
    <dgm:pt modelId="{ECCE23C3-1408-494C-977A-5F1FF8EAD50B}" type="pres">
      <dgm:prSet presAssocID="{837F1E4A-2AA4-4944-A85B-A581854DC655}" presName="rootText" presStyleLbl="node3" presStyleIdx="7" presStyleCnt="9" custScaleX="105276" custScaleY="155969" custLinFactNeighborX="5296" custLinFactNeighborY="-268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741F6D-2ABE-4060-860A-48E44F398CE9}" type="pres">
      <dgm:prSet presAssocID="{837F1E4A-2AA4-4944-A85B-A581854DC655}" presName="rootConnector" presStyleLbl="node3" presStyleIdx="7" presStyleCnt="9"/>
      <dgm:spPr/>
      <dgm:t>
        <a:bodyPr/>
        <a:lstStyle/>
        <a:p>
          <a:endParaRPr lang="ru-RU"/>
        </a:p>
      </dgm:t>
    </dgm:pt>
    <dgm:pt modelId="{8D000463-1152-410F-891D-CCEE97C26FE0}" type="pres">
      <dgm:prSet presAssocID="{837F1E4A-2AA4-4944-A85B-A581854DC655}" presName="hierChild4" presStyleCnt="0"/>
      <dgm:spPr/>
    </dgm:pt>
    <dgm:pt modelId="{026F685A-A6DE-44D7-8D68-6764EC70BEDD}" type="pres">
      <dgm:prSet presAssocID="{837F1E4A-2AA4-4944-A85B-A581854DC655}" presName="hierChild5" presStyleCnt="0"/>
      <dgm:spPr/>
    </dgm:pt>
    <dgm:pt modelId="{972A4F58-729A-4797-A2FC-6C0DB7B4D28B}" type="pres">
      <dgm:prSet presAssocID="{9D2F0296-8F3F-49EE-A33A-D963DFE14263}" presName="Name37" presStyleLbl="parChTrans1D3" presStyleIdx="8" presStyleCnt="9"/>
      <dgm:spPr/>
      <dgm:t>
        <a:bodyPr/>
        <a:lstStyle/>
        <a:p>
          <a:endParaRPr lang="ru-RU"/>
        </a:p>
      </dgm:t>
    </dgm:pt>
    <dgm:pt modelId="{869DFEB9-AD17-49BB-8665-522643F26EE2}" type="pres">
      <dgm:prSet presAssocID="{C14FF94C-CE44-4CE3-B959-00E011F3D71C}" presName="hierRoot2" presStyleCnt="0">
        <dgm:presLayoutVars>
          <dgm:hierBranch val="init"/>
        </dgm:presLayoutVars>
      </dgm:prSet>
      <dgm:spPr/>
    </dgm:pt>
    <dgm:pt modelId="{0E85FDBD-6D1D-47B9-9337-0CBFA7726302}" type="pres">
      <dgm:prSet presAssocID="{C14FF94C-CE44-4CE3-B959-00E011F3D71C}" presName="rootComposite" presStyleCnt="0"/>
      <dgm:spPr/>
    </dgm:pt>
    <dgm:pt modelId="{77EDFE63-05BE-4424-9A80-01FB1A4B18BE}" type="pres">
      <dgm:prSet presAssocID="{C14FF94C-CE44-4CE3-B959-00E011F3D71C}" presName="rootText" presStyleLbl="node3" presStyleIdx="8" presStyleCnt="9" custScaleX="105276" custLinFactNeighborX="5296" custLinFactNeighborY="-472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14A158-BFDE-4125-9E02-0822C5E6ED0F}" type="pres">
      <dgm:prSet presAssocID="{C14FF94C-CE44-4CE3-B959-00E011F3D71C}" presName="rootConnector" presStyleLbl="node3" presStyleIdx="8" presStyleCnt="9"/>
      <dgm:spPr/>
      <dgm:t>
        <a:bodyPr/>
        <a:lstStyle/>
        <a:p>
          <a:endParaRPr lang="ru-RU"/>
        </a:p>
      </dgm:t>
    </dgm:pt>
    <dgm:pt modelId="{D055C228-AEBE-489A-9815-6D4852C70713}" type="pres">
      <dgm:prSet presAssocID="{C14FF94C-CE44-4CE3-B959-00E011F3D71C}" presName="hierChild4" presStyleCnt="0"/>
      <dgm:spPr/>
    </dgm:pt>
    <dgm:pt modelId="{CAA0C268-8138-4500-99BD-4D8DD178C5D9}" type="pres">
      <dgm:prSet presAssocID="{C14FF94C-CE44-4CE3-B959-00E011F3D71C}" presName="hierChild5" presStyleCnt="0"/>
      <dgm:spPr/>
    </dgm:pt>
    <dgm:pt modelId="{CA96E288-2BA2-4124-9F88-837991C75079}" type="pres">
      <dgm:prSet presAssocID="{1F29E6DC-B92B-4703-9BEF-F7F2EA2DC01D}" presName="hierChild5" presStyleCnt="0"/>
      <dgm:spPr/>
    </dgm:pt>
    <dgm:pt modelId="{4817E38D-3D3D-4202-9769-0B885A2A5EA7}" type="pres">
      <dgm:prSet presAssocID="{5038C918-1246-4596-B73F-340E9E12543D}" presName="hierChild3" presStyleCnt="0"/>
      <dgm:spPr/>
    </dgm:pt>
  </dgm:ptLst>
  <dgm:cxnLst>
    <dgm:cxn modelId="{D505232C-B234-44DD-B187-6440F6D639F9}" srcId="{D041F058-0599-45E0-815D-BC51C7E250AB}" destId="{142C2F77-AD4A-408A-ABB8-C270FA0EB342}" srcOrd="1" destOrd="0" parTransId="{0E62E6C6-63D9-45A9-BC58-3E195FE4CC99}" sibTransId="{6AAA5F4A-7303-469C-B951-94A22B63FD1C}"/>
    <dgm:cxn modelId="{C52860CB-485B-4A34-A2A2-D97BF8CB3FDA}" type="presOf" srcId="{64215827-7ACE-4451-8BF8-8BEA1BC8CACD}" destId="{E8257084-AC79-4228-9478-90E73F2B8EAD}" srcOrd="1" destOrd="0" presId="urn:microsoft.com/office/officeart/2005/8/layout/orgChart1"/>
    <dgm:cxn modelId="{A627954C-1927-4ACD-84FC-32496E769389}" srcId="{D041F058-0599-45E0-815D-BC51C7E250AB}" destId="{38451ED1-DD50-488B-B704-56D7473B4CFD}" srcOrd="2" destOrd="0" parTransId="{91C59341-BD5A-46A5-804E-D7E3B5E16055}" sibTransId="{99F7AF3F-F011-41B8-8CB4-8DE6EFAE308B}"/>
    <dgm:cxn modelId="{6E63CA65-83E3-4436-83F0-20AE28FD9C8F}" type="presOf" srcId="{E404AFD5-AA7D-40F6-B564-E7B6D115611B}" destId="{1118A477-D5E2-450C-95A7-873E65FEFE17}" srcOrd="1" destOrd="0" presId="urn:microsoft.com/office/officeart/2005/8/layout/orgChart1"/>
    <dgm:cxn modelId="{A4643647-C72A-434C-ADC6-980A3BC9F75F}" srcId="{D041F058-0599-45E0-815D-BC51C7E250AB}" destId="{3A8214C3-D3FA-4878-A78F-C8E729544347}" srcOrd="3" destOrd="0" parTransId="{1FA8C21E-81A3-403B-9218-6F3065A79CEA}" sibTransId="{BBC5376C-7159-44E8-AA4B-F0245C6A87C8}"/>
    <dgm:cxn modelId="{96976216-0BE5-468C-B871-F99DDEA8230E}" type="presOf" srcId="{64215827-7ACE-4451-8BF8-8BEA1BC8CACD}" destId="{AE508E74-C435-41CC-838F-DFF7A29FAB8E}" srcOrd="0" destOrd="0" presId="urn:microsoft.com/office/officeart/2005/8/layout/orgChart1"/>
    <dgm:cxn modelId="{97476C95-3E65-4865-9928-279E519FCAE5}" srcId="{1F29E6DC-B92B-4703-9BEF-F7F2EA2DC01D}" destId="{64215827-7ACE-4451-8BF8-8BEA1BC8CACD}" srcOrd="0" destOrd="0" parTransId="{1F097043-1309-41D6-A0EE-21EB056057CB}" sibTransId="{515351CB-4D8A-4C31-95C1-0AD7AA8137C6}"/>
    <dgm:cxn modelId="{D7DD072D-BD6A-4A17-B192-E34C5786EAEC}" srcId="{1F29E6DC-B92B-4703-9BEF-F7F2EA2DC01D}" destId="{C14FF94C-CE44-4CE3-B959-00E011F3D71C}" srcOrd="2" destOrd="0" parTransId="{9D2F0296-8F3F-49EE-A33A-D963DFE14263}" sibTransId="{2C3A4E40-89E5-47D4-B18A-C93A2512D056}"/>
    <dgm:cxn modelId="{810CEE28-AAF5-4A57-9878-13514C76F837}" type="presOf" srcId="{38451ED1-DD50-488B-B704-56D7473B4CFD}" destId="{F01B7164-5604-4734-973C-D7C53BE8EFF4}" srcOrd="1" destOrd="0" presId="urn:microsoft.com/office/officeart/2005/8/layout/orgChart1"/>
    <dgm:cxn modelId="{E7FE8E0A-5A0B-43A1-AD3E-2592AAA0207A}" type="presOf" srcId="{D6F966B7-38E5-4716-B1C6-59B0DC683B76}" destId="{AEDDFF71-CDE5-4C4A-99D9-0D858F97959D}" srcOrd="1" destOrd="0" presId="urn:microsoft.com/office/officeart/2005/8/layout/orgChart1"/>
    <dgm:cxn modelId="{B08B9850-5643-4B41-8FFE-D09AE79C74D3}" type="presOf" srcId="{3A8214C3-D3FA-4878-A78F-C8E729544347}" destId="{1B4E72C2-3DBD-497C-AFBC-79B49D14BE25}" srcOrd="0" destOrd="0" presId="urn:microsoft.com/office/officeart/2005/8/layout/orgChart1"/>
    <dgm:cxn modelId="{2D53F8E7-AB39-45EB-9D51-553B13EEAFC2}" type="presOf" srcId="{A5A4C7C7-6291-4D26-9BCF-0889BD601DCC}" destId="{924B08DD-8206-4E56-AABE-C61F61DA9A6E}" srcOrd="1" destOrd="0" presId="urn:microsoft.com/office/officeart/2005/8/layout/orgChart1"/>
    <dgm:cxn modelId="{6E9452B9-2C60-4839-A7AD-0F8CB3D96425}" type="presOf" srcId="{0E62E6C6-63D9-45A9-BC58-3E195FE4CC99}" destId="{3EF762C7-6DB8-49E7-89E5-3B321297BF96}" srcOrd="0" destOrd="0" presId="urn:microsoft.com/office/officeart/2005/8/layout/orgChart1"/>
    <dgm:cxn modelId="{D24D2DE6-60F9-4048-B524-D364D446B224}" type="presOf" srcId="{A5A4C7C7-6291-4D26-9BCF-0889BD601DCC}" destId="{47D0A2BB-A900-4014-8907-359D8C67813D}" srcOrd="0" destOrd="0" presId="urn:microsoft.com/office/officeart/2005/8/layout/orgChart1"/>
    <dgm:cxn modelId="{88B490D4-4250-4112-831A-D210A9F8D85B}" type="presOf" srcId="{1F29E6DC-B92B-4703-9BEF-F7F2EA2DC01D}" destId="{DAF960B5-77E2-4F8A-8DB6-8CD03FAE0178}" srcOrd="0" destOrd="0" presId="urn:microsoft.com/office/officeart/2005/8/layout/orgChart1"/>
    <dgm:cxn modelId="{15DD8A8A-8014-4CAC-9ABE-028B25219D1B}" type="presOf" srcId="{0A8D9100-1BDA-4069-9F14-2C8DB3FD4A13}" destId="{D028657E-ED0B-474C-9092-E0DBE0D9D67A}" srcOrd="0" destOrd="0" presId="urn:microsoft.com/office/officeart/2005/8/layout/orgChart1"/>
    <dgm:cxn modelId="{1AD05488-E76B-4F58-84C9-9E56A0072684}" type="presOf" srcId="{0D0CC9DD-9F3E-48EB-B49D-E2C37EE5F5BD}" destId="{CDE441D4-50E3-40FD-9AD6-0EEC35212C31}" srcOrd="0" destOrd="0" presId="urn:microsoft.com/office/officeart/2005/8/layout/orgChart1"/>
    <dgm:cxn modelId="{56242E76-A707-4B89-A667-0ECA17D78154}" type="presOf" srcId="{5038C918-1246-4596-B73F-340E9E12543D}" destId="{EC55EFBA-11CB-452E-B833-FADBCFDE921A}" srcOrd="0" destOrd="0" presId="urn:microsoft.com/office/officeart/2005/8/layout/orgChart1"/>
    <dgm:cxn modelId="{B93B894B-D39B-4CA4-B8E0-0DCA40CC9631}" srcId="{1F29E6DC-B92B-4703-9BEF-F7F2EA2DC01D}" destId="{837F1E4A-2AA4-4944-A85B-A581854DC655}" srcOrd="1" destOrd="0" parTransId="{4E96989D-1574-4785-83CF-3F992B395389}" sibTransId="{319F3618-0727-47D5-B1B3-4643037B111F}"/>
    <dgm:cxn modelId="{43C5D644-6BDC-4E2A-8F9A-EDCB3127EF43}" type="presOf" srcId="{9D2F0296-8F3F-49EE-A33A-D963DFE14263}" destId="{972A4F58-729A-4797-A2FC-6C0DB7B4D28B}" srcOrd="0" destOrd="0" presId="urn:microsoft.com/office/officeart/2005/8/layout/orgChart1"/>
    <dgm:cxn modelId="{06FF24A5-C650-4966-B285-DD597BC475E8}" type="presOf" srcId="{9E27063A-BD14-45D1-9D22-B3C16178DF80}" destId="{547EF65C-641B-48F6-9D5A-BF3E3978AA9A}" srcOrd="1" destOrd="0" presId="urn:microsoft.com/office/officeart/2005/8/layout/orgChart1"/>
    <dgm:cxn modelId="{5D899368-C54E-48C1-8D68-89367AC355D3}" type="presOf" srcId="{D041F058-0599-45E0-815D-BC51C7E250AB}" destId="{CE0820AA-91A7-4A73-9838-E514D8C0C4A8}" srcOrd="0" destOrd="0" presId="urn:microsoft.com/office/officeart/2005/8/layout/orgChart1"/>
    <dgm:cxn modelId="{B20C733B-3735-456B-99CE-EF661EEE48A4}" type="presOf" srcId="{4C886B97-00D1-42D3-AA40-8A73775EA54D}" destId="{7CAAABB2-6FA7-463E-B1BF-482E8373B844}" srcOrd="0" destOrd="0" presId="urn:microsoft.com/office/officeart/2005/8/layout/orgChart1"/>
    <dgm:cxn modelId="{2FEE7E32-CB6C-40DC-924A-A8173B9AB951}" type="presOf" srcId="{1F097043-1309-41D6-A0EE-21EB056057CB}" destId="{6899A897-1D7C-4A80-834A-1734CED08684}" srcOrd="0" destOrd="0" presId="urn:microsoft.com/office/officeart/2005/8/layout/orgChart1"/>
    <dgm:cxn modelId="{08062390-FF7E-4E12-978F-3BAF137D2E0E}" type="presOf" srcId="{3A8214C3-D3FA-4878-A78F-C8E729544347}" destId="{A65587F0-FC70-48CD-9A2B-860CC0B019E7}" srcOrd="1" destOrd="0" presId="urn:microsoft.com/office/officeart/2005/8/layout/orgChart1"/>
    <dgm:cxn modelId="{80D702DC-6E3B-42E8-994D-29B8D6223E51}" type="presOf" srcId="{EAA73E56-3C1F-419F-AD92-29DA333AC304}" destId="{2FE52810-BA59-4EB0-9AEF-18289D41FF9F}" srcOrd="0" destOrd="0" presId="urn:microsoft.com/office/officeart/2005/8/layout/orgChart1"/>
    <dgm:cxn modelId="{45088763-C863-4D72-97C3-282C53104278}" type="presOf" srcId="{142C2F77-AD4A-408A-ABB8-C270FA0EB342}" destId="{D1EBD7CA-8188-4316-B8BD-00CFFAE0B6CE}" srcOrd="0" destOrd="0" presId="urn:microsoft.com/office/officeart/2005/8/layout/orgChart1"/>
    <dgm:cxn modelId="{B97A7A92-E6A9-4ED3-919A-BB17853E6D49}" type="presOf" srcId="{1FA8C21E-81A3-403B-9218-6F3065A79CEA}" destId="{C0B74B58-D98C-494C-BC24-170C2186B31E}" srcOrd="0" destOrd="0" presId="urn:microsoft.com/office/officeart/2005/8/layout/orgChart1"/>
    <dgm:cxn modelId="{7A69C157-5F1B-43D8-B462-08033BC40744}" type="presOf" srcId="{C14FF94C-CE44-4CE3-B959-00E011F3D71C}" destId="{77EDFE63-05BE-4424-9A80-01FB1A4B18BE}" srcOrd="0" destOrd="0" presId="urn:microsoft.com/office/officeart/2005/8/layout/orgChart1"/>
    <dgm:cxn modelId="{46A10947-0F7D-4F47-B898-2253610F8705}" type="presOf" srcId="{E404AFD5-AA7D-40F6-B564-E7B6D115611B}" destId="{13FE0373-498F-45D0-BA18-AE702754A7F3}" srcOrd="0" destOrd="0" presId="urn:microsoft.com/office/officeart/2005/8/layout/orgChart1"/>
    <dgm:cxn modelId="{3E75DC1C-0A43-41DE-A5ED-079F4E38FC52}" type="presOf" srcId="{D041F058-0599-45E0-815D-BC51C7E250AB}" destId="{ED246E62-1438-4992-B341-6A602A752466}" srcOrd="1" destOrd="0" presId="urn:microsoft.com/office/officeart/2005/8/layout/orgChart1"/>
    <dgm:cxn modelId="{6EAB1335-891E-4E3A-8B3C-F9FF57B83927}" type="presOf" srcId="{D6F966B7-38E5-4716-B1C6-59B0DC683B76}" destId="{4DC53101-5901-4175-8121-874D95A5C660}" srcOrd="0" destOrd="0" presId="urn:microsoft.com/office/officeart/2005/8/layout/orgChart1"/>
    <dgm:cxn modelId="{9E693766-9725-41C9-B143-C807A46C647A}" srcId="{5038C918-1246-4596-B73F-340E9E12543D}" destId="{A5A4C7C7-6291-4D26-9BCF-0889BD601DCC}" srcOrd="0" destOrd="0" parTransId="{EAA73E56-3C1F-419F-AD92-29DA333AC304}" sibTransId="{747DAC47-1B13-41D3-930E-FA5D472B0201}"/>
    <dgm:cxn modelId="{E0A1615D-AC82-43E1-961A-85C85BF56C4E}" type="presOf" srcId="{91C59341-BD5A-46A5-804E-D7E3B5E16055}" destId="{E6790874-1F06-40C2-B7C3-CAAC2871E739}" srcOrd="0" destOrd="0" presId="urn:microsoft.com/office/officeart/2005/8/layout/orgChart1"/>
    <dgm:cxn modelId="{DEF9ED9B-DC84-4DF0-B9E3-372A47A8B871}" type="presOf" srcId="{837F1E4A-2AA4-4944-A85B-A581854DC655}" destId="{65741F6D-2ABE-4060-860A-48E44F398CE9}" srcOrd="1" destOrd="0" presId="urn:microsoft.com/office/officeart/2005/8/layout/orgChart1"/>
    <dgm:cxn modelId="{F3157844-BF13-4E87-B150-1BF717F1E631}" type="presOf" srcId="{683AEE84-62B5-4389-A04F-9DFE851A449D}" destId="{8F0AE8C5-812E-4B7C-ACEC-9093BBF4F9F2}" srcOrd="0" destOrd="0" presId="urn:microsoft.com/office/officeart/2005/8/layout/orgChart1"/>
    <dgm:cxn modelId="{69AA61F2-AFBD-412F-9EBC-882601C4D82C}" type="presOf" srcId="{C11D6596-F64E-478C-A5EC-8ACCDF2FB542}" destId="{8190BAF5-F08E-4812-86F2-1B4B2BBEA7D0}" srcOrd="0" destOrd="0" presId="urn:microsoft.com/office/officeart/2005/8/layout/orgChart1"/>
    <dgm:cxn modelId="{4120DB14-A0EA-4CB3-BD9E-6A4433663040}" type="presOf" srcId="{142C2F77-AD4A-408A-ABB8-C270FA0EB342}" destId="{2C55FA4B-C127-4F0B-96DC-E63248473CF2}" srcOrd="1" destOrd="0" presId="urn:microsoft.com/office/officeart/2005/8/layout/orgChart1"/>
    <dgm:cxn modelId="{358A9716-458D-4AAF-89AE-459E0C38F0FE}" type="presOf" srcId="{4E96989D-1574-4785-83CF-3F992B395389}" destId="{B101110C-995D-43C1-8680-ED391CEEC58F}" srcOrd="0" destOrd="0" presId="urn:microsoft.com/office/officeart/2005/8/layout/orgChart1"/>
    <dgm:cxn modelId="{107A81C4-24A2-4EE6-A03C-4A93D8F0E538}" srcId="{A5A4C7C7-6291-4D26-9BCF-0889BD601DCC}" destId="{D6F966B7-38E5-4716-B1C6-59B0DC683B76}" srcOrd="0" destOrd="0" parTransId="{C004E84A-70F9-48D7-9D09-5846327AF9A4}" sibTransId="{83B75938-1081-4CB0-AE08-E7E82D805A44}"/>
    <dgm:cxn modelId="{658FC347-8173-4122-8AC6-410A5169C721}" type="presOf" srcId="{837F1E4A-2AA4-4944-A85B-A581854DC655}" destId="{ECCE23C3-1408-494C-977A-5F1FF8EAD50B}" srcOrd="0" destOrd="0" presId="urn:microsoft.com/office/officeart/2005/8/layout/orgChart1"/>
    <dgm:cxn modelId="{FE07CAB5-D98D-42DF-87F5-5DDEDE29C822}" srcId="{0A8D9100-1BDA-4069-9F14-2C8DB3FD4A13}" destId="{5038C918-1246-4596-B73F-340E9E12543D}" srcOrd="0" destOrd="0" parTransId="{92186221-D82E-4846-BA07-1A91E989CDB9}" sibTransId="{B8112215-E33F-4731-8967-584358648EFD}"/>
    <dgm:cxn modelId="{3D46D764-F40E-4B14-B671-2FD11791E10B}" srcId="{D041F058-0599-45E0-815D-BC51C7E250AB}" destId="{9E27063A-BD14-45D1-9D22-B3C16178DF80}" srcOrd="0" destOrd="0" parTransId="{4C886B97-00D1-42D3-AA40-8A73775EA54D}" sibTransId="{ED5B03D8-2880-46B8-81E0-F6612636CCCC}"/>
    <dgm:cxn modelId="{4C7CA8BA-5F0D-4A22-8EC3-16E22BF42721}" srcId="{5038C918-1246-4596-B73F-340E9E12543D}" destId="{D041F058-0599-45E0-815D-BC51C7E250AB}" srcOrd="1" destOrd="0" parTransId="{0D0CC9DD-9F3E-48EB-B49D-E2C37EE5F5BD}" sibTransId="{7455586B-EA86-4F8C-A593-7C87978640B7}"/>
    <dgm:cxn modelId="{7D389076-12E1-4C86-959A-107239EB7F4C}" type="presOf" srcId="{C14FF94C-CE44-4CE3-B959-00E011F3D71C}" destId="{5E14A158-BFDE-4125-9E02-0822C5E6ED0F}" srcOrd="1" destOrd="0" presId="urn:microsoft.com/office/officeart/2005/8/layout/orgChart1"/>
    <dgm:cxn modelId="{D489EB1C-C617-4D73-AF65-C4D0C0619B1F}" type="presOf" srcId="{5038C918-1246-4596-B73F-340E9E12543D}" destId="{F419259C-9605-4392-8CC3-DCB6EFCA2E44}" srcOrd="1" destOrd="0" presId="urn:microsoft.com/office/officeart/2005/8/layout/orgChart1"/>
    <dgm:cxn modelId="{6298144D-E050-4CD3-80DE-E2D179A57543}" type="presOf" srcId="{C004E84A-70F9-48D7-9D09-5846327AF9A4}" destId="{37B47CB3-212B-4FAF-829C-4A8057BB9D83}" srcOrd="0" destOrd="0" presId="urn:microsoft.com/office/officeart/2005/8/layout/orgChart1"/>
    <dgm:cxn modelId="{EFDDCF60-53E8-44B9-AF9F-78A05D9A7445}" type="presOf" srcId="{38451ED1-DD50-488B-B704-56D7473B4CFD}" destId="{9B81AEC6-4E5D-49D5-BE4B-528E3EDA449D}" srcOrd="0" destOrd="0" presId="urn:microsoft.com/office/officeart/2005/8/layout/orgChart1"/>
    <dgm:cxn modelId="{5599E6C7-5D43-44CD-A39F-F824EA90EB15}" type="presOf" srcId="{9E27063A-BD14-45D1-9D22-B3C16178DF80}" destId="{DA52CE53-718D-48E8-81DC-0AD7E172AE38}" srcOrd="0" destOrd="0" presId="urn:microsoft.com/office/officeart/2005/8/layout/orgChart1"/>
    <dgm:cxn modelId="{E9A39AFE-36D8-4C81-8D98-87E0C6F29CDE}" type="presOf" srcId="{1F29E6DC-B92B-4703-9BEF-F7F2EA2DC01D}" destId="{C5018FF3-D0A4-4C82-A7C7-C4E6DCDE2FB7}" srcOrd="1" destOrd="0" presId="urn:microsoft.com/office/officeart/2005/8/layout/orgChart1"/>
    <dgm:cxn modelId="{08E3999D-7D4C-4A65-BB6A-7B46CC20C983}" srcId="{5038C918-1246-4596-B73F-340E9E12543D}" destId="{1F29E6DC-B92B-4703-9BEF-F7F2EA2DC01D}" srcOrd="2" destOrd="0" parTransId="{C11D6596-F64E-478C-A5EC-8ACCDF2FB542}" sibTransId="{5AA6DCFD-B0FA-4BE3-8C6C-50FA00A2E0A0}"/>
    <dgm:cxn modelId="{032FCB84-3EBF-40A9-BB89-DE4E6072553C}" srcId="{A5A4C7C7-6291-4D26-9BCF-0889BD601DCC}" destId="{E404AFD5-AA7D-40F6-B564-E7B6D115611B}" srcOrd="1" destOrd="0" parTransId="{683AEE84-62B5-4389-A04F-9DFE851A449D}" sibTransId="{623034C4-B60B-4E25-B020-DF435B855849}"/>
    <dgm:cxn modelId="{64AB4088-A85C-4870-87FF-B10BFCC528C4}" type="presParOf" srcId="{D028657E-ED0B-474C-9092-E0DBE0D9D67A}" destId="{DB0865AD-5EB5-4820-BADF-43AC46D50362}" srcOrd="0" destOrd="0" presId="urn:microsoft.com/office/officeart/2005/8/layout/orgChart1"/>
    <dgm:cxn modelId="{6D0E0437-7726-4CA7-B528-7E236DC006A5}" type="presParOf" srcId="{DB0865AD-5EB5-4820-BADF-43AC46D50362}" destId="{6B9D7A31-C416-4D6E-B276-68F6ADEAD33F}" srcOrd="0" destOrd="0" presId="urn:microsoft.com/office/officeart/2005/8/layout/orgChart1"/>
    <dgm:cxn modelId="{6C22CE3C-DD9C-4925-92F5-1361C3C2CCDE}" type="presParOf" srcId="{6B9D7A31-C416-4D6E-B276-68F6ADEAD33F}" destId="{EC55EFBA-11CB-452E-B833-FADBCFDE921A}" srcOrd="0" destOrd="0" presId="urn:microsoft.com/office/officeart/2005/8/layout/orgChart1"/>
    <dgm:cxn modelId="{6C2E6A70-E8FB-4A62-B219-210FB53B1BEC}" type="presParOf" srcId="{6B9D7A31-C416-4D6E-B276-68F6ADEAD33F}" destId="{F419259C-9605-4392-8CC3-DCB6EFCA2E44}" srcOrd="1" destOrd="0" presId="urn:microsoft.com/office/officeart/2005/8/layout/orgChart1"/>
    <dgm:cxn modelId="{3A3F477C-0425-4E73-8BD8-43E3E2AC45D7}" type="presParOf" srcId="{DB0865AD-5EB5-4820-BADF-43AC46D50362}" destId="{EA2B15B6-9D6C-41F5-B485-4B56487A0183}" srcOrd="1" destOrd="0" presId="urn:microsoft.com/office/officeart/2005/8/layout/orgChart1"/>
    <dgm:cxn modelId="{DC39EE52-84CB-4110-8F60-2DCDCE6F5FA7}" type="presParOf" srcId="{EA2B15B6-9D6C-41F5-B485-4B56487A0183}" destId="{2FE52810-BA59-4EB0-9AEF-18289D41FF9F}" srcOrd="0" destOrd="0" presId="urn:microsoft.com/office/officeart/2005/8/layout/orgChart1"/>
    <dgm:cxn modelId="{1F897C4F-859A-474F-826A-F55D49D0A6B5}" type="presParOf" srcId="{EA2B15B6-9D6C-41F5-B485-4B56487A0183}" destId="{DC866707-A6E0-41B5-8B3A-C90AA2262078}" srcOrd="1" destOrd="0" presId="urn:microsoft.com/office/officeart/2005/8/layout/orgChart1"/>
    <dgm:cxn modelId="{D1416A07-7CB3-4CF2-B22C-E747DF7CB88A}" type="presParOf" srcId="{DC866707-A6E0-41B5-8B3A-C90AA2262078}" destId="{69384059-0A56-4232-A4DC-323E01E9EDEB}" srcOrd="0" destOrd="0" presId="urn:microsoft.com/office/officeart/2005/8/layout/orgChart1"/>
    <dgm:cxn modelId="{DFB0D906-D96A-4483-8611-26123C6F0506}" type="presParOf" srcId="{69384059-0A56-4232-A4DC-323E01E9EDEB}" destId="{47D0A2BB-A900-4014-8907-359D8C67813D}" srcOrd="0" destOrd="0" presId="urn:microsoft.com/office/officeart/2005/8/layout/orgChart1"/>
    <dgm:cxn modelId="{8D268B7F-167E-46A8-BD61-FAA9AF2E6D3F}" type="presParOf" srcId="{69384059-0A56-4232-A4DC-323E01E9EDEB}" destId="{924B08DD-8206-4E56-AABE-C61F61DA9A6E}" srcOrd="1" destOrd="0" presId="urn:microsoft.com/office/officeart/2005/8/layout/orgChart1"/>
    <dgm:cxn modelId="{0798CD02-977C-440F-A0AB-AF01CC86CF2C}" type="presParOf" srcId="{DC866707-A6E0-41B5-8B3A-C90AA2262078}" destId="{E2033A7D-A3F1-48CD-B4EA-989EFEEF66FC}" srcOrd="1" destOrd="0" presId="urn:microsoft.com/office/officeart/2005/8/layout/orgChart1"/>
    <dgm:cxn modelId="{26A1B9B7-1955-4D29-888A-8EA71F8BB111}" type="presParOf" srcId="{E2033A7D-A3F1-48CD-B4EA-989EFEEF66FC}" destId="{37B47CB3-212B-4FAF-829C-4A8057BB9D83}" srcOrd="0" destOrd="0" presId="urn:microsoft.com/office/officeart/2005/8/layout/orgChart1"/>
    <dgm:cxn modelId="{C9C38E58-5A78-467C-B415-A1406C56E58A}" type="presParOf" srcId="{E2033A7D-A3F1-48CD-B4EA-989EFEEF66FC}" destId="{ED79775D-759E-4F81-9BA7-4E04A20F5F13}" srcOrd="1" destOrd="0" presId="urn:microsoft.com/office/officeart/2005/8/layout/orgChart1"/>
    <dgm:cxn modelId="{9F5CE200-6B94-42AB-896E-0EC50C3DDD52}" type="presParOf" srcId="{ED79775D-759E-4F81-9BA7-4E04A20F5F13}" destId="{DDD39B21-3645-4D02-A1D2-BE11A8D34AB1}" srcOrd="0" destOrd="0" presId="urn:microsoft.com/office/officeart/2005/8/layout/orgChart1"/>
    <dgm:cxn modelId="{1F07CC3A-6854-4E15-BE25-0F7FB2E1884A}" type="presParOf" srcId="{DDD39B21-3645-4D02-A1D2-BE11A8D34AB1}" destId="{4DC53101-5901-4175-8121-874D95A5C660}" srcOrd="0" destOrd="0" presId="urn:microsoft.com/office/officeart/2005/8/layout/orgChart1"/>
    <dgm:cxn modelId="{B29B16C9-F28D-40D1-90A8-184B3DF817E1}" type="presParOf" srcId="{DDD39B21-3645-4D02-A1D2-BE11A8D34AB1}" destId="{AEDDFF71-CDE5-4C4A-99D9-0D858F97959D}" srcOrd="1" destOrd="0" presId="urn:microsoft.com/office/officeart/2005/8/layout/orgChart1"/>
    <dgm:cxn modelId="{165E3775-0335-42D2-90EC-8E2D4D51B8BC}" type="presParOf" srcId="{ED79775D-759E-4F81-9BA7-4E04A20F5F13}" destId="{8E75C6EA-D2E2-476C-BBF8-8D6D44EB4BBA}" srcOrd="1" destOrd="0" presId="urn:microsoft.com/office/officeart/2005/8/layout/orgChart1"/>
    <dgm:cxn modelId="{68630BD9-AA1A-48C4-80AD-C50BFD07EC88}" type="presParOf" srcId="{ED79775D-759E-4F81-9BA7-4E04A20F5F13}" destId="{229EE88D-B854-482E-A19C-53CD507FFF54}" srcOrd="2" destOrd="0" presId="urn:microsoft.com/office/officeart/2005/8/layout/orgChart1"/>
    <dgm:cxn modelId="{3AD53690-201F-42A7-97E0-ADD08277E356}" type="presParOf" srcId="{E2033A7D-A3F1-48CD-B4EA-989EFEEF66FC}" destId="{8F0AE8C5-812E-4B7C-ACEC-9093BBF4F9F2}" srcOrd="2" destOrd="0" presId="urn:microsoft.com/office/officeart/2005/8/layout/orgChart1"/>
    <dgm:cxn modelId="{D6B4294D-2F18-44BB-9915-2DC2E2A0AA96}" type="presParOf" srcId="{E2033A7D-A3F1-48CD-B4EA-989EFEEF66FC}" destId="{2EEEE130-CD3C-4E2B-969E-5BAC81ED4E19}" srcOrd="3" destOrd="0" presId="urn:microsoft.com/office/officeart/2005/8/layout/orgChart1"/>
    <dgm:cxn modelId="{882C0CB6-2296-4069-AA14-A0432950B0D9}" type="presParOf" srcId="{2EEEE130-CD3C-4E2B-969E-5BAC81ED4E19}" destId="{FB1F0230-D68C-4CD4-9868-72A6B4B3E947}" srcOrd="0" destOrd="0" presId="urn:microsoft.com/office/officeart/2005/8/layout/orgChart1"/>
    <dgm:cxn modelId="{73A5CADD-3673-4214-B0DD-6FA42A2297BD}" type="presParOf" srcId="{FB1F0230-D68C-4CD4-9868-72A6B4B3E947}" destId="{13FE0373-498F-45D0-BA18-AE702754A7F3}" srcOrd="0" destOrd="0" presId="urn:microsoft.com/office/officeart/2005/8/layout/orgChart1"/>
    <dgm:cxn modelId="{BDA38E3B-711D-42AF-BE54-745E67646F34}" type="presParOf" srcId="{FB1F0230-D68C-4CD4-9868-72A6B4B3E947}" destId="{1118A477-D5E2-450C-95A7-873E65FEFE17}" srcOrd="1" destOrd="0" presId="urn:microsoft.com/office/officeart/2005/8/layout/orgChart1"/>
    <dgm:cxn modelId="{C36B0B37-2788-4A82-A35E-0B4B87D20E67}" type="presParOf" srcId="{2EEEE130-CD3C-4E2B-969E-5BAC81ED4E19}" destId="{7094D1A4-8B8D-45E3-A1CF-EF400A2E7215}" srcOrd="1" destOrd="0" presId="urn:microsoft.com/office/officeart/2005/8/layout/orgChart1"/>
    <dgm:cxn modelId="{2DAA2BF9-D4E3-4C66-B99B-E9B4E0A354AA}" type="presParOf" srcId="{2EEEE130-CD3C-4E2B-969E-5BAC81ED4E19}" destId="{C29CD7AC-09A4-4566-9FD8-5E5CA24E15DC}" srcOrd="2" destOrd="0" presId="urn:microsoft.com/office/officeart/2005/8/layout/orgChart1"/>
    <dgm:cxn modelId="{0CA9731B-AF92-40C4-A977-F97E7B08186C}" type="presParOf" srcId="{DC866707-A6E0-41B5-8B3A-C90AA2262078}" destId="{157E76E4-3620-4606-BDA5-264FECF6286E}" srcOrd="2" destOrd="0" presId="urn:microsoft.com/office/officeart/2005/8/layout/orgChart1"/>
    <dgm:cxn modelId="{8526AC67-3D9B-468F-BE81-7CF68E6DE282}" type="presParOf" srcId="{EA2B15B6-9D6C-41F5-B485-4B56487A0183}" destId="{CDE441D4-50E3-40FD-9AD6-0EEC35212C31}" srcOrd="2" destOrd="0" presId="urn:microsoft.com/office/officeart/2005/8/layout/orgChart1"/>
    <dgm:cxn modelId="{0CCCFF34-B788-49E7-AB98-DF77268109DE}" type="presParOf" srcId="{EA2B15B6-9D6C-41F5-B485-4B56487A0183}" destId="{16AEC248-0F95-4DCA-93E9-CD25BFF184C3}" srcOrd="3" destOrd="0" presId="urn:microsoft.com/office/officeart/2005/8/layout/orgChart1"/>
    <dgm:cxn modelId="{1F565C1D-CE0C-4D1A-AC14-35A23B845D8A}" type="presParOf" srcId="{16AEC248-0F95-4DCA-93E9-CD25BFF184C3}" destId="{9B2D22ED-2AB8-45E7-9330-A15D6431CFE8}" srcOrd="0" destOrd="0" presId="urn:microsoft.com/office/officeart/2005/8/layout/orgChart1"/>
    <dgm:cxn modelId="{B9F529AE-085D-4FE1-9FAC-3C38F2469AE2}" type="presParOf" srcId="{9B2D22ED-2AB8-45E7-9330-A15D6431CFE8}" destId="{CE0820AA-91A7-4A73-9838-E514D8C0C4A8}" srcOrd="0" destOrd="0" presId="urn:microsoft.com/office/officeart/2005/8/layout/orgChart1"/>
    <dgm:cxn modelId="{D8E23418-C474-4E89-A5C9-771C0A193E6D}" type="presParOf" srcId="{9B2D22ED-2AB8-45E7-9330-A15D6431CFE8}" destId="{ED246E62-1438-4992-B341-6A602A752466}" srcOrd="1" destOrd="0" presId="urn:microsoft.com/office/officeart/2005/8/layout/orgChart1"/>
    <dgm:cxn modelId="{F13343BB-0A2C-4F45-9E92-14329BF46762}" type="presParOf" srcId="{16AEC248-0F95-4DCA-93E9-CD25BFF184C3}" destId="{83EDA7E2-1A43-4AAB-A6CD-D9FC59A5B9D6}" srcOrd="1" destOrd="0" presId="urn:microsoft.com/office/officeart/2005/8/layout/orgChart1"/>
    <dgm:cxn modelId="{DB1CA560-CB04-4EE5-908A-CF7B36B7639F}" type="presParOf" srcId="{83EDA7E2-1A43-4AAB-A6CD-D9FC59A5B9D6}" destId="{7CAAABB2-6FA7-463E-B1BF-482E8373B844}" srcOrd="0" destOrd="0" presId="urn:microsoft.com/office/officeart/2005/8/layout/orgChart1"/>
    <dgm:cxn modelId="{B74EF201-D053-4AC6-B73F-6C4AD8132150}" type="presParOf" srcId="{83EDA7E2-1A43-4AAB-A6CD-D9FC59A5B9D6}" destId="{83B1FCC8-13E2-48C9-BD3C-2FF7C937DDB7}" srcOrd="1" destOrd="0" presId="urn:microsoft.com/office/officeart/2005/8/layout/orgChart1"/>
    <dgm:cxn modelId="{42298C11-BF45-4FF7-82FE-099F0F6EF422}" type="presParOf" srcId="{83B1FCC8-13E2-48C9-BD3C-2FF7C937DDB7}" destId="{E799A29A-6198-4CD5-9AE6-012F04674DA8}" srcOrd="0" destOrd="0" presId="urn:microsoft.com/office/officeart/2005/8/layout/orgChart1"/>
    <dgm:cxn modelId="{326A0DEC-6B54-47BE-A688-9BAB544213AE}" type="presParOf" srcId="{E799A29A-6198-4CD5-9AE6-012F04674DA8}" destId="{DA52CE53-718D-48E8-81DC-0AD7E172AE38}" srcOrd="0" destOrd="0" presId="urn:microsoft.com/office/officeart/2005/8/layout/orgChart1"/>
    <dgm:cxn modelId="{980DD590-E863-462A-992D-58339A0977E3}" type="presParOf" srcId="{E799A29A-6198-4CD5-9AE6-012F04674DA8}" destId="{547EF65C-641B-48F6-9D5A-BF3E3978AA9A}" srcOrd="1" destOrd="0" presId="urn:microsoft.com/office/officeart/2005/8/layout/orgChart1"/>
    <dgm:cxn modelId="{D745AA2F-140F-4186-BBF6-B2C8F904C702}" type="presParOf" srcId="{83B1FCC8-13E2-48C9-BD3C-2FF7C937DDB7}" destId="{665A7FDA-6CFF-4052-B4E4-5E715A60CB66}" srcOrd="1" destOrd="0" presId="urn:microsoft.com/office/officeart/2005/8/layout/orgChart1"/>
    <dgm:cxn modelId="{E9A640E9-290E-454F-BBA0-077A18F5722D}" type="presParOf" srcId="{83B1FCC8-13E2-48C9-BD3C-2FF7C937DDB7}" destId="{787BCB82-9147-4C18-B5DA-DEE837F6A558}" srcOrd="2" destOrd="0" presId="urn:microsoft.com/office/officeart/2005/8/layout/orgChart1"/>
    <dgm:cxn modelId="{7A08717F-E87F-4939-B40F-B1EB9789CA24}" type="presParOf" srcId="{83EDA7E2-1A43-4AAB-A6CD-D9FC59A5B9D6}" destId="{3EF762C7-6DB8-49E7-89E5-3B321297BF96}" srcOrd="2" destOrd="0" presId="urn:microsoft.com/office/officeart/2005/8/layout/orgChart1"/>
    <dgm:cxn modelId="{1CC4E7F5-ABC3-4BA9-9590-6B3061411E8F}" type="presParOf" srcId="{83EDA7E2-1A43-4AAB-A6CD-D9FC59A5B9D6}" destId="{0FB61E9D-1C4F-423F-AC19-9AC2FDFB6513}" srcOrd="3" destOrd="0" presId="urn:microsoft.com/office/officeart/2005/8/layout/orgChart1"/>
    <dgm:cxn modelId="{5AA53621-E7E3-4B58-9CFE-5095D45EA085}" type="presParOf" srcId="{0FB61E9D-1C4F-423F-AC19-9AC2FDFB6513}" destId="{A8DB7E46-8E9F-4D95-BF83-DE17D528B39A}" srcOrd="0" destOrd="0" presId="urn:microsoft.com/office/officeart/2005/8/layout/orgChart1"/>
    <dgm:cxn modelId="{4965390C-64AB-44E8-856E-552B30C1695A}" type="presParOf" srcId="{A8DB7E46-8E9F-4D95-BF83-DE17D528B39A}" destId="{D1EBD7CA-8188-4316-B8BD-00CFFAE0B6CE}" srcOrd="0" destOrd="0" presId="urn:microsoft.com/office/officeart/2005/8/layout/orgChart1"/>
    <dgm:cxn modelId="{68E0C9C6-6D36-4424-B5F7-DD5BD87FC29A}" type="presParOf" srcId="{A8DB7E46-8E9F-4D95-BF83-DE17D528B39A}" destId="{2C55FA4B-C127-4F0B-96DC-E63248473CF2}" srcOrd="1" destOrd="0" presId="urn:microsoft.com/office/officeart/2005/8/layout/orgChart1"/>
    <dgm:cxn modelId="{8CFD48E1-201B-458F-90F2-BBB3B9FA274E}" type="presParOf" srcId="{0FB61E9D-1C4F-423F-AC19-9AC2FDFB6513}" destId="{C985E003-2E65-4DD0-9E7C-E997E33F5E0F}" srcOrd="1" destOrd="0" presId="urn:microsoft.com/office/officeart/2005/8/layout/orgChart1"/>
    <dgm:cxn modelId="{4E57653F-1763-4573-95DD-02314BDAF282}" type="presParOf" srcId="{0FB61E9D-1C4F-423F-AC19-9AC2FDFB6513}" destId="{DD9213B7-B80E-4099-BD3C-0793A333CBFF}" srcOrd="2" destOrd="0" presId="urn:microsoft.com/office/officeart/2005/8/layout/orgChart1"/>
    <dgm:cxn modelId="{1D46E267-2AE1-46F2-88D4-0E7F5D602FE9}" type="presParOf" srcId="{83EDA7E2-1A43-4AAB-A6CD-D9FC59A5B9D6}" destId="{E6790874-1F06-40C2-B7C3-CAAC2871E739}" srcOrd="4" destOrd="0" presId="urn:microsoft.com/office/officeart/2005/8/layout/orgChart1"/>
    <dgm:cxn modelId="{FD4FD88F-09D5-476D-86F6-8AA9BA5634B9}" type="presParOf" srcId="{83EDA7E2-1A43-4AAB-A6CD-D9FC59A5B9D6}" destId="{CE98391C-49C4-4681-9AE4-4D38A1C88D6C}" srcOrd="5" destOrd="0" presId="urn:microsoft.com/office/officeart/2005/8/layout/orgChart1"/>
    <dgm:cxn modelId="{92777F89-8DC4-4696-8384-B0200ADE9453}" type="presParOf" srcId="{CE98391C-49C4-4681-9AE4-4D38A1C88D6C}" destId="{71625B7D-572D-4963-BD8C-1164480A9375}" srcOrd="0" destOrd="0" presId="urn:microsoft.com/office/officeart/2005/8/layout/orgChart1"/>
    <dgm:cxn modelId="{146E6631-D7F1-4FE3-A480-F85D6FE70EA9}" type="presParOf" srcId="{71625B7D-572D-4963-BD8C-1164480A9375}" destId="{9B81AEC6-4E5D-49D5-BE4B-528E3EDA449D}" srcOrd="0" destOrd="0" presId="urn:microsoft.com/office/officeart/2005/8/layout/orgChart1"/>
    <dgm:cxn modelId="{37589A7E-8E68-41AA-86D9-23DF5F45502D}" type="presParOf" srcId="{71625B7D-572D-4963-BD8C-1164480A9375}" destId="{F01B7164-5604-4734-973C-D7C53BE8EFF4}" srcOrd="1" destOrd="0" presId="urn:microsoft.com/office/officeart/2005/8/layout/orgChart1"/>
    <dgm:cxn modelId="{8202D63C-A3BD-43B5-A886-02F49334905B}" type="presParOf" srcId="{CE98391C-49C4-4681-9AE4-4D38A1C88D6C}" destId="{CDD9C93D-DD8C-48E8-8338-BA2AB72B9F5D}" srcOrd="1" destOrd="0" presId="urn:microsoft.com/office/officeart/2005/8/layout/orgChart1"/>
    <dgm:cxn modelId="{9B69F070-66E5-4924-9954-27CECEBD52AF}" type="presParOf" srcId="{CE98391C-49C4-4681-9AE4-4D38A1C88D6C}" destId="{943F239E-EEB5-4A52-90F5-DCCB5164D92E}" srcOrd="2" destOrd="0" presId="urn:microsoft.com/office/officeart/2005/8/layout/orgChart1"/>
    <dgm:cxn modelId="{8465864B-2019-42B1-801C-268F3CCB2A7E}" type="presParOf" srcId="{83EDA7E2-1A43-4AAB-A6CD-D9FC59A5B9D6}" destId="{C0B74B58-D98C-494C-BC24-170C2186B31E}" srcOrd="6" destOrd="0" presId="urn:microsoft.com/office/officeart/2005/8/layout/orgChart1"/>
    <dgm:cxn modelId="{8DD17B36-5BAF-42E1-8DFE-A9432938CCAB}" type="presParOf" srcId="{83EDA7E2-1A43-4AAB-A6CD-D9FC59A5B9D6}" destId="{713489F7-7CAE-4639-A1F5-55683E97AAA4}" srcOrd="7" destOrd="0" presId="urn:microsoft.com/office/officeart/2005/8/layout/orgChart1"/>
    <dgm:cxn modelId="{F67FE7ED-16D4-4CD0-831C-5027848509F1}" type="presParOf" srcId="{713489F7-7CAE-4639-A1F5-55683E97AAA4}" destId="{9BFA85DB-B70A-48C9-B2A2-3B129D3F976B}" srcOrd="0" destOrd="0" presId="urn:microsoft.com/office/officeart/2005/8/layout/orgChart1"/>
    <dgm:cxn modelId="{D6A92BCD-710F-4968-93EC-A1EACA56BE00}" type="presParOf" srcId="{9BFA85DB-B70A-48C9-B2A2-3B129D3F976B}" destId="{1B4E72C2-3DBD-497C-AFBC-79B49D14BE25}" srcOrd="0" destOrd="0" presId="urn:microsoft.com/office/officeart/2005/8/layout/orgChart1"/>
    <dgm:cxn modelId="{D2C1FE34-51D8-4E8D-8236-1B2174B1A2AC}" type="presParOf" srcId="{9BFA85DB-B70A-48C9-B2A2-3B129D3F976B}" destId="{A65587F0-FC70-48CD-9A2B-860CC0B019E7}" srcOrd="1" destOrd="0" presId="urn:microsoft.com/office/officeart/2005/8/layout/orgChart1"/>
    <dgm:cxn modelId="{E4203CBD-7555-421A-9A2B-43CE91903627}" type="presParOf" srcId="{713489F7-7CAE-4639-A1F5-55683E97AAA4}" destId="{C84ACB0F-5F59-42B0-A461-220F902CE1C8}" srcOrd="1" destOrd="0" presId="urn:microsoft.com/office/officeart/2005/8/layout/orgChart1"/>
    <dgm:cxn modelId="{ECD11EB3-8E48-4622-9332-6E3A755A9633}" type="presParOf" srcId="{713489F7-7CAE-4639-A1F5-55683E97AAA4}" destId="{B2749DA0-2588-403F-A2EB-513455E5FA63}" srcOrd="2" destOrd="0" presId="urn:microsoft.com/office/officeart/2005/8/layout/orgChart1"/>
    <dgm:cxn modelId="{5EBBD8FA-EDCD-4718-B4AE-DFFD92338975}" type="presParOf" srcId="{16AEC248-0F95-4DCA-93E9-CD25BFF184C3}" destId="{F04A3F72-FB53-4A13-AFE1-C67EA62FBFBB}" srcOrd="2" destOrd="0" presId="urn:microsoft.com/office/officeart/2005/8/layout/orgChart1"/>
    <dgm:cxn modelId="{ED15F8F9-48BE-4EE1-8ADE-8247C93B79FA}" type="presParOf" srcId="{EA2B15B6-9D6C-41F5-B485-4B56487A0183}" destId="{8190BAF5-F08E-4812-86F2-1B4B2BBEA7D0}" srcOrd="4" destOrd="0" presId="urn:microsoft.com/office/officeart/2005/8/layout/orgChart1"/>
    <dgm:cxn modelId="{A1CDE471-C64F-463D-BF25-7C8338EA9857}" type="presParOf" srcId="{EA2B15B6-9D6C-41F5-B485-4B56487A0183}" destId="{B414FBE6-53CF-4E85-8F86-BFD6380626EC}" srcOrd="5" destOrd="0" presId="urn:microsoft.com/office/officeart/2005/8/layout/orgChart1"/>
    <dgm:cxn modelId="{F7D510E7-21E3-40EC-9699-05F0E4A87B49}" type="presParOf" srcId="{B414FBE6-53CF-4E85-8F86-BFD6380626EC}" destId="{32432B4D-5422-4487-8DE0-A24E23902CE7}" srcOrd="0" destOrd="0" presId="urn:microsoft.com/office/officeart/2005/8/layout/orgChart1"/>
    <dgm:cxn modelId="{16AE7ADE-31BC-4023-AFF1-C788A990FF45}" type="presParOf" srcId="{32432B4D-5422-4487-8DE0-A24E23902CE7}" destId="{DAF960B5-77E2-4F8A-8DB6-8CD03FAE0178}" srcOrd="0" destOrd="0" presId="urn:microsoft.com/office/officeart/2005/8/layout/orgChart1"/>
    <dgm:cxn modelId="{BE80592C-984F-45E9-99F9-C1942761DAD8}" type="presParOf" srcId="{32432B4D-5422-4487-8DE0-A24E23902CE7}" destId="{C5018FF3-D0A4-4C82-A7C7-C4E6DCDE2FB7}" srcOrd="1" destOrd="0" presId="urn:microsoft.com/office/officeart/2005/8/layout/orgChart1"/>
    <dgm:cxn modelId="{C7D97B10-00EA-44A4-91AC-570AC44A92C0}" type="presParOf" srcId="{B414FBE6-53CF-4E85-8F86-BFD6380626EC}" destId="{8015B4B3-0BE9-493D-88B3-1E4003A28162}" srcOrd="1" destOrd="0" presId="urn:microsoft.com/office/officeart/2005/8/layout/orgChart1"/>
    <dgm:cxn modelId="{EB8FD7D6-17CF-4B20-8E8C-BFC8799628B3}" type="presParOf" srcId="{8015B4B3-0BE9-493D-88B3-1E4003A28162}" destId="{6899A897-1D7C-4A80-834A-1734CED08684}" srcOrd="0" destOrd="0" presId="urn:microsoft.com/office/officeart/2005/8/layout/orgChart1"/>
    <dgm:cxn modelId="{1B5ECECC-64B8-40DD-9A34-E883F48BE9A3}" type="presParOf" srcId="{8015B4B3-0BE9-493D-88B3-1E4003A28162}" destId="{968AC4F4-55A6-4AB4-9AE0-0F8CA3347268}" srcOrd="1" destOrd="0" presId="urn:microsoft.com/office/officeart/2005/8/layout/orgChart1"/>
    <dgm:cxn modelId="{8BC4EB3F-3A4C-4759-9898-F0DEEC35AAC2}" type="presParOf" srcId="{968AC4F4-55A6-4AB4-9AE0-0F8CA3347268}" destId="{224FF5B2-9EEF-4D54-863D-0C2DBD88C24A}" srcOrd="0" destOrd="0" presId="urn:microsoft.com/office/officeart/2005/8/layout/orgChart1"/>
    <dgm:cxn modelId="{3F5CC688-203E-41FB-8E75-7B3D84BB9125}" type="presParOf" srcId="{224FF5B2-9EEF-4D54-863D-0C2DBD88C24A}" destId="{AE508E74-C435-41CC-838F-DFF7A29FAB8E}" srcOrd="0" destOrd="0" presId="urn:microsoft.com/office/officeart/2005/8/layout/orgChart1"/>
    <dgm:cxn modelId="{FFF5C2DF-1B88-41BE-94CD-B1DF7020DC02}" type="presParOf" srcId="{224FF5B2-9EEF-4D54-863D-0C2DBD88C24A}" destId="{E8257084-AC79-4228-9478-90E73F2B8EAD}" srcOrd="1" destOrd="0" presId="urn:microsoft.com/office/officeart/2005/8/layout/orgChart1"/>
    <dgm:cxn modelId="{42140F19-F687-4C32-98FD-EC2674752E0F}" type="presParOf" srcId="{968AC4F4-55A6-4AB4-9AE0-0F8CA3347268}" destId="{1588A6B8-1C95-4042-B66A-8F9C760F3222}" srcOrd="1" destOrd="0" presId="urn:microsoft.com/office/officeart/2005/8/layout/orgChart1"/>
    <dgm:cxn modelId="{C93B0A87-0A81-45C9-BCD5-F4ECF5B07414}" type="presParOf" srcId="{968AC4F4-55A6-4AB4-9AE0-0F8CA3347268}" destId="{067B47A3-B6E5-46B3-9E91-F77851C83339}" srcOrd="2" destOrd="0" presId="urn:microsoft.com/office/officeart/2005/8/layout/orgChart1"/>
    <dgm:cxn modelId="{53C8B389-A03D-44FC-B9A5-B188A28FBA53}" type="presParOf" srcId="{8015B4B3-0BE9-493D-88B3-1E4003A28162}" destId="{B101110C-995D-43C1-8680-ED391CEEC58F}" srcOrd="2" destOrd="0" presId="urn:microsoft.com/office/officeart/2005/8/layout/orgChart1"/>
    <dgm:cxn modelId="{71938DC4-1745-4645-95BF-E9B3F3524A1C}" type="presParOf" srcId="{8015B4B3-0BE9-493D-88B3-1E4003A28162}" destId="{EC31C1C4-A7DF-4103-B1AC-4427D093AC9B}" srcOrd="3" destOrd="0" presId="urn:microsoft.com/office/officeart/2005/8/layout/orgChart1"/>
    <dgm:cxn modelId="{A07BD83F-1275-45A6-930F-23139F45E277}" type="presParOf" srcId="{EC31C1C4-A7DF-4103-B1AC-4427D093AC9B}" destId="{177523B5-C200-4A61-99A9-863451F26CE9}" srcOrd="0" destOrd="0" presId="urn:microsoft.com/office/officeart/2005/8/layout/orgChart1"/>
    <dgm:cxn modelId="{7307B861-F1F6-4EA1-A5AC-A9041080D9FE}" type="presParOf" srcId="{177523B5-C200-4A61-99A9-863451F26CE9}" destId="{ECCE23C3-1408-494C-977A-5F1FF8EAD50B}" srcOrd="0" destOrd="0" presId="urn:microsoft.com/office/officeart/2005/8/layout/orgChart1"/>
    <dgm:cxn modelId="{8C48DDDC-CC0A-4477-96EB-23F9BF06B64B}" type="presParOf" srcId="{177523B5-C200-4A61-99A9-863451F26CE9}" destId="{65741F6D-2ABE-4060-860A-48E44F398CE9}" srcOrd="1" destOrd="0" presId="urn:microsoft.com/office/officeart/2005/8/layout/orgChart1"/>
    <dgm:cxn modelId="{AC60F602-D52B-4C27-96C9-EBEE8C73E88B}" type="presParOf" srcId="{EC31C1C4-A7DF-4103-B1AC-4427D093AC9B}" destId="{8D000463-1152-410F-891D-CCEE97C26FE0}" srcOrd="1" destOrd="0" presId="urn:microsoft.com/office/officeart/2005/8/layout/orgChart1"/>
    <dgm:cxn modelId="{7292D213-4A36-4C41-95C6-8BFE6F9E7586}" type="presParOf" srcId="{EC31C1C4-A7DF-4103-B1AC-4427D093AC9B}" destId="{026F685A-A6DE-44D7-8D68-6764EC70BEDD}" srcOrd="2" destOrd="0" presId="urn:microsoft.com/office/officeart/2005/8/layout/orgChart1"/>
    <dgm:cxn modelId="{29160FC7-6504-49A6-BDE4-ECF7FEEF8349}" type="presParOf" srcId="{8015B4B3-0BE9-493D-88B3-1E4003A28162}" destId="{972A4F58-729A-4797-A2FC-6C0DB7B4D28B}" srcOrd="4" destOrd="0" presId="urn:microsoft.com/office/officeart/2005/8/layout/orgChart1"/>
    <dgm:cxn modelId="{9BA556FD-75E5-4252-9975-08A9C4BF2A77}" type="presParOf" srcId="{8015B4B3-0BE9-493D-88B3-1E4003A28162}" destId="{869DFEB9-AD17-49BB-8665-522643F26EE2}" srcOrd="5" destOrd="0" presId="urn:microsoft.com/office/officeart/2005/8/layout/orgChart1"/>
    <dgm:cxn modelId="{6FBB8A17-5D0C-4D5E-9802-796156ABD23D}" type="presParOf" srcId="{869DFEB9-AD17-49BB-8665-522643F26EE2}" destId="{0E85FDBD-6D1D-47B9-9337-0CBFA7726302}" srcOrd="0" destOrd="0" presId="urn:microsoft.com/office/officeart/2005/8/layout/orgChart1"/>
    <dgm:cxn modelId="{E9AE721D-8B77-4494-B473-4D49157EF065}" type="presParOf" srcId="{0E85FDBD-6D1D-47B9-9337-0CBFA7726302}" destId="{77EDFE63-05BE-4424-9A80-01FB1A4B18BE}" srcOrd="0" destOrd="0" presId="urn:microsoft.com/office/officeart/2005/8/layout/orgChart1"/>
    <dgm:cxn modelId="{6B3E632B-AEE9-4C9A-9E0C-9A8C63C914A5}" type="presParOf" srcId="{0E85FDBD-6D1D-47B9-9337-0CBFA7726302}" destId="{5E14A158-BFDE-4125-9E02-0822C5E6ED0F}" srcOrd="1" destOrd="0" presId="urn:microsoft.com/office/officeart/2005/8/layout/orgChart1"/>
    <dgm:cxn modelId="{4498B738-0928-47D0-AE21-A0F59C18A761}" type="presParOf" srcId="{869DFEB9-AD17-49BB-8665-522643F26EE2}" destId="{D055C228-AEBE-489A-9815-6D4852C70713}" srcOrd="1" destOrd="0" presId="urn:microsoft.com/office/officeart/2005/8/layout/orgChart1"/>
    <dgm:cxn modelId="{996C7001-297B-4E29-B398-FF418E5A616D}" type="presParOf" srcId="{869DFEB9-AD17-49BB-8665-522643F26EE2}" destId="{CAA0C268-8138-4500-99BD-4D8DD178C5D9}" srcOrd="2" destOrd="0" presId="urn:microsoft.com/office/officeart/2005/8/layout/orgChart1"/>
    <dgm:cxn modelId="{149C3CF5-2EBF-4323-9B5A-39459E7DCADB}" type="presParOf" srcId="{B414FBE6-53CF-4E85-8F86-BFD6380626EC}" destId="{CA96E288-2BA2-4124-9F88-837991C75079}" srcOrd="2" destOrd="0" presId="urn:microsoft.com/office/officeart/2005/8/layout/orgChart1"/>
    <dgm:cxn modelId="{A6C83854-91D4-436C-ACE7-3A0BE970F688}" type="presParOf" srcId="{DB0865AD-5EB5-4820-BADF-43AC46D50362}" destId="{4817E38D-3D3D-4202-9769-0B885A2A5E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A61279-0066-414C-8194-52D85F50BE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97E476-5EA1-4C85-BB4A-283ECEB62E6F}">
      <dgm:prSet phldrT="[Текст]" custT="1"/>
      <dgm:spPr/>
      <dgm:t>
        <a:bodyPr/>
        <a:lstStyle/>
        <a:p>
          <a:r>
            <a:rPr lang="en-US" sz="3200" b="1" dirty="0" smtClean="0"/>
            <a:t>The model complex “FORECAST” ensures consistency of forecast figures</a:t>
          </a:r>
          <a:endParaRPr lang="ru-RU" sz="3200" dirty="0"/>
        </a:p>
      </dgm:t>
    </dgm:pt>
    <dgm:pt modelId="{72913F74-8112-4BFD-8298-1DFF09CB2745}" type="parTrans" cxnId="{E89A3471-957F-41E0-88D1-400B4956DA97}">
      <dgm:prSet/>
      <dgm:spPr/>
      <dgm:t>
        <a:bodyPr/>
        <a:lstStyle/>
        <a:p>
          <a:endParaRPr lang="ru-RU"/>
        </a:p>
      </dgm:t>
    </dgm:pt>
    <dgm:pt modelId="{68BCCD2D-2783-4A15-9F0B-EC87E43933C6}" type="sibTrans" cxnId="{E89A3471-957F-41E0-88D1-400B4956DA97}">
      <dgm:prSet/>
      <dgm:spPr/>
      <dgm:t>
        <a:bodyPr/>
        <a:lstStyle/>
        <a:p>
          <a:endParaRPr lang="ru-RU"/>
        </a:p>
      </dgm:t>
    </dgm:pt>
    <dgm:pt modelId="{82E3C10F-F6D8-4823-A552-4FDEAEB14041}">
      <dgm:prSet phldrT="[Текст]" custT="1"/>
      <dgm:spPr/>
      <dgm:t>
        <a:bodyPr/>
        <a:lstStyle/>
        <a:p>
          <a:r>
            <a:rPr lang="en-US" sz="1800" b="1" dirty="0" smtClean="0"/>
            <a:t>Consistency in time</a:t>
          </a:r>
          <a:r>
            <a:rPr lang="en-US" sz="1800" dirty="0" smtClean="0"/>
            <a:t> - </a:t>
          </a:r>
          <a:r>
            <a:rPr lang="en-US" sz="1800" b="1" dirty="0" smtClean="0"/>
            <a:t>«past determines future» t</a:t>
          </a:r>
          <a:r>
            <a:rPr lang="ru-RU" sz="1800" b="1" dirty="0" smtClean="0"/>
            <a:t>→</a:t>
          </a:r>
          <a:r>
            <a:rPr lang="en-US" sz="1800" b="1" dirty="0" smtClean="0"/>
            <a:t>t</a:t>
          </a:r>
          <a:r>
            <a:rPr lang="ru-RU" sz="1800" b="1" dirty="0" smtClean="0"/>
            <a:t>+1</a:t>
          </a:r>
          <a:endParaRPr lang="ru-RU" sz="1800" dirty="0"/>
        </a:p>
      </dgm:t>
    </dgm:pt>
    <dgm:pt modelId="{B3DB0B72-91FC-4E7B-ACD6-CC5725DCA36C}" type="parTrans" cxnId="{63803FC8-3177-4003-BCD5-2E95227DDD30}">
      <dgm:prSet/>
      <dgm:spPr/>
      <dgm:t>
        <a:bodyPr/>
        <a:lstStyle/>
        <a:p>
          <a:endParaRPr lang="ru-RU"/>
        </a:p>
      </dgm:t>
    </dgm:pt>
    <dgm:pt modelId="{11144B98-A00C-4ED4-8800-C4976B2E1388}" type="sibTrans" cxnId="{63803FC8-3177-4003-BCD5-2E95227DDD30}">
      <dgm:prSet/>
      <dgm:spPr/>
      <dgm:t>
        <a:bodyPr/>
        <a:lstStyle/>
        <a:p>
          <a:endParaRPr lang="ru-RU"/>
        </a:p>
      </dgm:t>
    </dgm:pt>
    <dgm:pt modelId="{78E99C57-C5B9-4BF9-982D-B041CDB8CDA6}">
      <dgm:prSet phldrT="[Текст]" custT="1"/>
      <dgm:spPr/>
      <dgm:t>
        <a:bodyPr/>
        <a:lstStyle/>
        <a:p>
          <a:r>
            <a:rPr lang="en-US" sz="1800" b="1" dirty="0" smtClean="0"/>
            <a:t>Consistency in statics</a:t>
          </a:r>
          <a:endParaRPr lang="ru-RU" sz="1800" dirty="0"/>
        </a:p>
      </dgm:t>
    </dgm:pt>
    <dgm:pt modelId="{A9098524-9046-4821-990D-EBCC93CF4FE1}" type="parTrans" cxnId="{5AC8B15B-64CE-4B6C-9B50-E132A0A9D0A8}">
      <dgm:prSet/>
      <dgm:spPr/>
      <dgm:t>
        <a:bodyPr/>
        <a:lstStyle/>
        <a:p>
          <a:endParaRPr lang="ru-RU"/>
        </a:p>
      </dgm:t>
    </dgm:pt>
    <dgm:pt modelId="{0CB219D1-F08C-498A-8A13-631F4A5A6018}" type="sibTrans" cxnId="{5AC8B15B-64CE-4B6C-9B50-E132A0A9D0A8}">
      <dgm:prSet/>
      <dgm:spPr/>
      <dgm:t>
        <a:bodyPr/>
        <a:lstStyle/>
        <a:p>
          <a:endParaRPr lang="ru-RU"/>
        </a:p>
      </dgm:t>
    </dgm:pt>
    <dgm:pt modelId="{05855DE0-1FB3-4C6B-BD58-A99AD78EEBF6}">
      <dgm:prSet phldrT="[Текст]" custT="1"/>
      <dgm:spPr/>
      <dgm:t>
        <a:bodyPr/>
        <a:lstStyle/>
        <a:p>
          <a:r>
            <a:rPr lang="ru-RU" sz="1800" b="1" dirty="0" smtClean="0"/>
            <a:t>«</a:t>
          </a:r>
          <a:r>
            <a:rPr lang="en-US" sz="1800" b="1" dirty="0" smtClean="0"/>
            <a:t>resources</a:t>
          </a:r>
          <a:r>
            <a:rPr lang="ru-RU" sz="1800" b="1" dirty="0" smtClean="0"/>
            <a:t> – </a:t>
          </a:r>
          <a:r>
            <a:rPr lang="en-US" sz="1800" b="1" dirty="0" smtClean="0"/>
            <a:t>production</a:t>
          </a:r>
          <a:r>
            <a:rPr lang="ru-RU" sz="1800" b="1" dirty="0" smtClean="0"/>
            <a:t>»</a:t>
          </a:r>
          <a:endParaRPr lang="ru-RU" sz="1800" dirty="0"/>
        </a:p>
      </dgm:t>
    </dgm:pt>
    <dgm:pt modelId="{ABDBF4D0-7142-430D-A32B-0F4A53EB7BEE}" type="parTrans" cxnId="{85EFF58C-3148-4777-B8ED-5508F5513309}">
      <dgm:prSet/>
      <dgm:spPr/>
      <dgm:t>
        <a:bodyPr/>
        <a:lstStyle/>
        <a:p>
          <a:endParaRPr lang="ru-RU"/>
        </a:p>
      </dgm:t>
    </dgm:pt>
    <dgm:pt modelId="{6A5203F3-29EB-4C00-BFBD-35CA087B9F5B}" type="sibTrans" cxnId="{85EFF58C-3148-4777-B8ED-5508F5513309}">
      <dgm:prSet/>
      <dgm:spPr/>
      <dgm:t>
        <a:bodyPr/>
        <a:lstStyle/>
        <a:p>
          <a:endParaRPr lang="ru-RU"/>
        </a:p>
      </dgm:t>
    </dgm:pt>
    <dgm:pt modelId="{F57A72E1-998E-4C3C-A3E5-3CC0466E4A23}">
      <dgm:prSet phldrT="[Текст]" custT="1"/>
      <dgm:spPr/>
      <dgm:t>
        <a:bodyPr/>
        <a:lstStyle/>
        <a:p>
          <a:r>
            <a:rPr lang="ru-RU" sz="1800" b="1" dirty="0" smtClean="0"/>
            <a:t>«</a:t>
          </a:r>
          <a:r>
            <a:rPr lang="en-US" sz="1800" b="1" dirty="0" smtClean="0"/>
            <a:t>demand</a:t>
          </a:r>
          <a:r>
            <a:rPr lang="ru-RU" sz="1800" b="1" dirty="0" smtClean="0"/>
            <a:t> – </a:t>
          </a:r>
          <a:r>
            <a:rPr lang="en-US" sz="1800" b="1" dirty="0" smtClean="0"/>
            <a:t>supply</a:t>
          </a:r>
          <a:r>
            <a:rPr lang="ru-RU" sz="1800" b="1" dirty="0" smtClean="0"/>
            <a:t>»</a:t>
          </a:r>
          <a:endParaRPr lang="ru-RU" sz="1800" dirty="0"/>
        </a:p>
      </dgm:t>
    </dgm:pt>
    <dgm:pt modelId="{1F6F96C6-6636-4624-BBEB-36B02551A26C}" type="parTrans" cxnId="{18FFDA09-5574-4535-9336-6B8D25E5B2D5}">
      <dgm:prSet/>
      <dgm:spPr/>
      <dgm:t>
        <a:bodyPr/>
        <a:lstStyle/>
        <a:p>
          <a:endParaRPr lang="ru-RU"/>
        </a:p>
      </dgm:t>
    </dgm:pt>
    <dgm:pt modelId="{2E74F1FD-DFC0-4460-AC1D-F4A2A255BA68}" type="sibTrans" cxnId="{18FFDA09-5574-4535-9336-6B8D25E5B2D5}">
      <dgm:prSet/>
      <dgm:spPr/>
      <dgm:t>
        <a:bodyPr/>
        <a:lstStyle/>
        <a:p>
          <a:endParaRPr lang="ru-RU"/>
        </a:p>
      </dgm:t>
    </dgm:pt>
    <dgm:pt modelId="{76E13AF2-DFA4-421A-B6C0-FE40C4215AC8}">
      <dgm:prSet phldrT="[Текст]" custT="1"/>
      <dgm:spPr/>
      <dgm:t>
        <a:bodyPr/>
        <a:lstStyle/>
        <a:p>
          <a:r>
            <a:rPr lang="ru-RU" sz="1800" b="1" dirty="0" smtClean="0"/>
            <a:t>«</a:t>
          </a:r>
          <a:r>
            <a:rPr lang="en-US" sz="1800" b="1" dirty="0" smtClean="0"/>
            <a:t>prices</a:t>
          </a:r>
          <a:r>
            <a:rPr lang="ru-RU" sz="1800" b="1" dirty="0" smtClean="0"/>
            <a:t> – </a:t>
          </a:r>
          <a:r>
            <a:rPr lang="en-US" sz="1800" b="1" dirty="0" smtClean="0"/>
            <a:t>income</a:t>
          </a:r>
          <a:r>
            <a:rPr lang="ru-RU" sz="1800" b="1" dirty="0" smtClean="0"/>
            <a:t> – </a:t>
          </a:r>
          <a:r>
            <a:rPr lang="en-US" sz="1800" b="1" dirty="0" smtClean="0"/>
            <a:t>demand</a:t>
          </a:r>
          <a:r>
            <a:rPr lang="ru-RU" sz="1800" b="1" dirty="0" smtClean="0"/>
            <a:t>»</a:t>
          </a:r>
          <a:endParaRPr lang="ru-RU" sz="1800" dirty="0"/>
        </a:p>
      </dgm:t>
    </dgm:pt>
    <dgm:pt modelId="{B0A2037C-DCFD-4787-BE1F-BC54CA745D49}" type="parTrans" cxnId="{139B8C8E-1371-4C2A-B7FE-A0BF23C6AD88}">
      <dgm:prSet/>
      <dgm:spPr/>
      <dgm:t>
        <a:bodyPr/>
        <a:lstStyle/>
        <a:p>
          <a:endParaRPr lang="ru-RU"/>
        </a:p>
      </dgm:t>
    </dgm:pt>
    <dgm:pt modelId="{473DDF3D-BF9D-4414-8D38-8DA3276D0E4B}" type="sibTrans" cxnId="{139B8C8E-1371-4C2A-B7FE-A0BF23C6AD88}">
      <dgm:prSet/>
      <dgm:spPr/>
      <dgm:t>
        <a:bodyPr/>
        <a:lstStyle/>
        <a:p>
          <a:endParaRPr lang="ru-RU"/>
        </a:p>
      </dgm:t>
    </dgm:pt>
    <dgm:pt modelId="{63E7C30C-9F6C-4CE9-8766-A48A2E8D5D81}" type="pres">
      <dgm:prSet presAssocID="{D0A61279-0066-414C-8194-52D85F50BE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C6A8D55-7CA4-4A2D-9930-6142E7ACE240}" type="pres">
      <dgm:prSet presAssocID="{8F97E476-5EA1-4C85-BB4A-283ECEB62E6F}" presName="hierRoot1" presStyleCnt="0">
        <dgm:presLayoutVars>
          <dgm:hierBranch val="init"/>
        </dgm:presLayoutVars>
      </dgm:prSet>
      <dgm:spPr/>
    </dgm:pt>
    <dgm:pt modelId="{0301B9CB-F07E-4FBB-966A-159B60A2BA1E}" type="pres">
      <dgm:prSet presAssocID="{8F97E476-5EA1-4C85-BB4A-283ECEB62E6F}" presName="rootComposite1" presStyleCnt="0"/>
      <dgm:spPr/>
    </dgm:pt>
    <dgm:pt modelId="{97C0D2BC-EEEB-4CE5-B7CD-812C86C6E6A3}" type="pres">
      <dgm:prSet presAssocID="{8F97E476-5EA1-4C85-BB4A-283ECEB62E6F}" presName="rootText1" presStyleLbl="node0" presStyleIdx="0" presStyleCnt="1" custScaleX="456834" custScaleY="1291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1AA1D2-3888-4999-A46C-BDDAF49614F9}" type="pres">
      <dgm:prSet presAssocID="{8F97E476-5EA1-4C85-BB4A-283ECEB62E6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6A1DAF3-D154-454B-99EC-96CB079498D9}" type="pres">
      <dgm:prSet presAssocID="{8F97E476-5EA1-4C85-BB4A-283ECEB62E6F}" presName="hierChild2" presStyleCnt="0"/>
      <dgm:spPr/>
    </dgm:pt>
    <dgm:pt modelId="{EB9303A8-FBBF-4AAE-AEB7-F2AFC795AA90}" type="pres">
      <dgm:prSet presAssocID="{B3DB0B72-91FC-4E7B-ACD6-CC5725DCA36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8DAC186-1F1A-4BDF-BBF5-FA809DE5559B}" type="pres">
      <dgm:prSet presAssocID="{82E3C10F-F6D8-4823-A552-4FDEAEB14041}" presName="hierRoot2" presStyleCnt="0">
        <dgm:presLayoutVars>
          <dgm:hierBranch val="init"/>
        </dgm:presLayoutVars>
      </dgm:prSet>
      <dgm:spPr/>
    </dgm:pt>
    <dgm:pt modelId="{37704105-7DC8-4CFA-AB4B-C234B58F404D}" type="pres">
      <dgm:prSet presAssocID="{82E3C10F-F6D8-4823-A552-4FDEAEB14041}" presName="rootComposite" presStyleCnt="0"/>
      <dgm:spPr/>
    </dgm:pt>
    <dgm:pt modelId="{E164E201-8B20-4153-9E9A-2814EAE2DC5B}" type="pres">
      <dgm:prSet presAssocID="{82E3C10F-F6D8-4823-A552-4FDEAEB14041}" presName="rootText" presStyleLbl="node2" presStyleIdx="0" presStyleCnt="2" custScaleX="229521" custLinFactX="-31601" custLinFactNeighborX="-100000" custLinFactNeighborY="-19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E8AF7C-45AE-422E-A1EB-607BB62FAFA9}" type="pres">
      <dgm:prSet presAssocID="{82E3C10F-F6D8-4823-A552-4FDEAEB14041}" presName="rootConnector" presStyleLbl="node2" presStyleIdx="0" presStyleCnt="2"/>
      <dgm:spPr/>
      <dgm:t>
        <a:bodyPr/>
        <a:lstStyle/>
        <a:p>
          <a:endParaRPr lang="ru-RU"/>
        </a:p>
      </dgm:t>
    </dgm:pt>
    <dgm:pt modelId="{DAEC11B8-E0C4-4368-83F2-0F3154D0C265}" type="pres">
      <dgm:prSet presAssocID="{82E3C10F-F6D8-4823-A552-4FDEAEB14041}" presName="hierChild4" presStyleCnt="0"/>
      <dgm:spPr/>
    </dgm:pt>
    <dgm:pt modelId="{8EC2FDB1-5D14-4BF5-8056-384700B58BB6}" type="pres">
      <dgm:prSet presAssocID="{82E3C10F-F6D8-4823-A552-4FDEAEB14041}" presName="hierChild5" presStyleCnt="0"/>
      <dgm:spPr/>
    </dgm:pt>
    <dgm:pt modelId="{0D85F7B9-8E9D-4C8A-85E7-9BAC99E20CBC}" type="pres">
      <dgm:prSet presAssocID="{A9098524-9046-4821-990D-EBCC93CF4FE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798FEEB-D6DB-4D86-9D08-0F0B8FD53CDF}" type="pres">
      <dgm:prSet presAssocID="{78E99C57-C5B9-4BF9-982D-B041CDB8CDA6}" presName="hierRoot2" presStyleCnt="0">
        <dgm:presLayoutVars>
          <dgm:hierBranch val="init"/>
        </dgm:presLayoutVars>
      </dgm:prSet>
      <dgm:spPr/>
    </dgm:pt>
    <dgm:pt modelId="{34F69FB0-5C04-4B3D-85A6-251E4A71DACC}" type="pres">
      <dgm:prSet presAssocID="{78E99C57-C5B9-4BF9-982D-B041CDB8CDA6}" presName="rootComposite" presStyleCnt="0"/>
      <dgm:spPr/>
    </dgm:pt>
    <dgm:pt modelId="{B3B20D6D-AEEA-4A55-970E-49F52B3EBDF0}" type="pres">
      <dgm:prSet presAssocID="{78E99C57-C5B9-4BF9-982D-B041CDB8CDA6}" presName="rootText" presStyleLbl="node2" presStyleIdx="1" presStyleCnt="2" custScaleX="254348" custLinFactNeighborX="18853" custLinFactNeighborY="-19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78C002-3EAC-4C3E-91F9-0FD87268657A}" type="pres">
      <dgm:prSet presAssocID="{78E99C57-C5B9-4BF9-982D-B041CDB8CDA6}" presName="rootConnector" presStyleLbl="node2" presStyleIdx="1" presStyleCnt="2"/>
      <dgm:spPr/>
      <dgm:t>
        <a:bodyPr/>
        <a:lstStyle/>
        <a:p>
          <a:endParaRPr lang="ru-RU"/>
        </a:p>
      </dgm:t>
    </dgm:pt>
    <dgm:pt modelId="{7B43C13E-49E5-4942-8564-8A0E2DAC2AE7}" type="pres">
      <dgm:prSet presAssocID="{78E99C57-C5B9-4BF9-982D-B041CDB8CDA6}" presName="hierChild4" presStyleCnt="0"/>
      <dgm:spPr/>
    </dgm:pt>
    <dgm:pt modelId="{78F625B4-968D-4F17-AA52-72BD53ADD539}" type="pres">
      <dgm:prSet presAssocID="{ABDBF4D0-7142-430D-A32B-0F4A53EB7BEE}" presName="Name37" presStyleLbl="parChTrans1D3" presStyleIdx="0" presStyleCnt="3"/>
      <dgm:spPr/>
      <dgm:t>
        <a:bodyPr/>
        <a:lstStyle/>
        <a:p>
          <a:endParaRPr lang="ru-RU"/>
        </a:p>
      </dgm:t>
    </dgm:pt>
    <dgm:pt modelId="{76B157A0-3882-4D7F-9D02-AF9F790E7B1E}" type="pres">
      <dgm:prSet presAssocID="{05855DE0-1FB3-4C6B-BD58-A99AD78EEBF6}" presName="hierRoot2" presStyleCnt="0">
        <dgm:presLayoutVars>
          <dgm:hierBranch val="init"/>
        </dgm:presLayoutVars>
      </dgm:prSet>
      <dgm:spPr/>
    </dgm:pt>
    <dgm:pt modelId="{CB2CBF47-FBB9-49C6-9168-579D7D34958F}" type="pres">
      <dgm:prSet presAssocID="{05855DE0-1FB3-4C6B-BD58-A99AD78EEBF6}" presName="rootComposite" presStyleCnt="0"/>
      <dgm:spPr/>
    </dgm:pt>
    <dgm:pt modelId="{203BFED8-D006-4D62-8798-548311F4E156}" type="pres">
      <dgm:prSet presAssocID="{05855DE0-1FB3-4C6B-BD58-A99AD78EEBF6}" presName="rootText" presStyleLbl="node3" presStyleIdx="0" presStyleCnt="3" custScaleX="159779" custLinFactNeighborX="5081" custLinFactNeighborY="-24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DC6F0D-1FCA-4CDD-811D-856F0E253FC8}" type="pres">
      <dgm:prSet presAssocID="{05855DE0-1FB3-4C6B-BD58-A99AD78EEBF6}" presName="rootConnector" presStyleLbl="node3" presStyleIdx="0" presStyleCnt="3"/>
      <dgm:spPr/>
      <dgm:t>
        <a:bodyPr/>
        <a:lstStyle/>
        <a:p>
          <a:endParaRPr lang="ru-RU"/>
        </a:p>
      </dgm:t>
    </dgm:pt>
    <dgm:pt modelId="{A90763FF-F6FD-471E-8ECC-05439F245BE5}" type="pres">
      <dgm:prSet presAssocID="{05855DE0-1FB3-4C6B-BD58-A99AD78EEBF6}" presName="hierChild4" presStyleCnt="0"/>
      <dgm:spPr/>
    </dgm:pt>
    <dgm:pt modelId="{0D5413E0-6CEB-4A78-8B65-74CC6FCD5D4D}" type="pres">
      <dgm:prSet presAssocID="{05855DE0-1FB3-4C6B-BD58-A99AD78EEBF6}" presName="hierChild5" presStyleCnt="0"/>
      <dgm:spPr/>
    </dgm:pt>
    <dgm:pt modelId="{C79A600F-AAA6-4465-9E02-D614D28C0BCD}" type="pres">
      <dgm:prSet presAssocID="{1F6F96C6-6636-4624-BBEB-36B02551A26C}" presName="Name37" presStyleLbl="parChTrans1D3" presStyleIdx="1" presStyleCnt="3"/>
      <dgm:spPr/>
      <dgm:t>
        <a:bodyPr/>
        <a:lstStyle/>
        <a:p>
          <a:endParaRPr lang="ru-RU"/>
        </a:p>
      </dgm:t>
    </dgm:pt>
    <dgm:pt modelId="{4CA2E418-1AA1-4813-82ED-15E5129BAE04}" type="pres">
      <dgm:prSet presAssocID="{F57A72E1-998E-4C3C-A3E5-3CC0466E4A23}" presName="hierRoot2" presStyleCnt="0">
        <dgm:presLayoutVars>
          <dgm:hierBranch val="init"/>
        </dgm:presLayoutVars>
      </dgm:prSet>
      <dgm:spPr/>
    </dgm:pt>
    <dgm:pt modelId="{7B0D9FFC-B641-465A-BB4A-BAA6E2787CBE}" type="pres">
      <dgm:prSet presAssocID="{F57A72E1-998E-4C3C-A3E5-3CC0466E4A23}" presName="rootComposite" presStyleCnt="0"/>
      <dgm:spPr/>
    </dgm:pt>
    <dgm:pt modelId="{F3B92139-C8C3-457D-A56B-718C07542ECF}" type="pres">
      <dgm:prSet presAssocID="{F57A72E1-998E-4C3C-A3E5-3CC0466E4A23}" presName="rootText" presStyleLbl="node3" presStyleIdx="1" presStyleCnt="3" custScaleX="159041" custLinFactNeighborX="5081" custLinFactNeighborY="-467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FE3746-4A8C-46FD-B781-D7A673D2C37C}" type="pres">
      <dgm:prSet presAssocID="{F57A72E1-998E-4C3C-A3E5-3CC0466E4A23}" presName="rootConnector" presStyleLbl="node3" presStyleIdx="1" presStyleCnt="3"/>
      <dgm:spPr/>
      <dgm:t>
        <a:bodyPr/>
        <a:lstStyle/>
        <a:p>
          <a:endParaRPr lang="ru-RU"/>
        </a:p>
      </dgm:t>
    </dgm:pt>
    <dgm:pt modelId="{19A47FED-52D4-4DE6-92D2-A12A3E4D62D2}" type="pres">
      <dgm:prSet presAssocID="{F57A72E1-998E-4C3C-A3E5-3CC0466E4A23}" presName="hierChild4" presStyleCnt="0"/>
      <dgm:spPr/>
    </dgm:pt>
    <dgm:pt modelId="{028ADB3A-EE7C-4D8B-BF10-58E797B7BF20}" type="pres">
      <dgm:prSet presAssocID="{F57A72E1-998E-4C3C-A3E5-3CC0466E4A23}" presName="hierChild5" presStyleCnt="0"/>
      <dgm:spPr/>
    </dgm:pt>
    <dgm:pt modelId="{F5FE9008-62C4-4694-BD12-ED3714AA93E5}" type="pres">
      <dgm:prSet presAssocID="{B0A2037C-DCFD-4787-BE1F-BC54CA745D49}" presName="Name37" presStyleLbl="parChTrans1D3" presStyleIdx="2" presStyleCnt="3"/>
      <dgm:spPr/>
      <dgm:t>
        <a:bodyPr/>
        <a:lstStyle/>
        <a:p>
          <a:endParaRPr lang="ru-RU"/>
        </a:p>
      </dgm:t>
    </dgm:pt>
    <dgm:pt modelId="{38629681-61D3-4B9D-866E-7E2EB7860C48}" type="pres">
      <dgm:prSet presAssocID="{76E13AF2-DFA4-421A-B6C0-FE40C4215AC8}" presName="hierRoot2" presStyleCnt="0">
        <dgm:presLayoutVars>
          <dgm:hierBranch val="init"/>
        </dgm:presLayoutVars>
      </dgm:prSet>
      <dgm:spPr/>
    </dgm:pt>
    <dgm:pt modelId="{5EB45293-1792-48A0-B45C-D73B7372C6F6}" type="pres">
      <dgm:prSet presAssocID="{76E13AF2-DFA4-421A-B6C0-FE40C4215AC8}" presName="rootComposite" presStyleCnt="0"/>
      <dgm:spPr/>
    </dgm:pt>
    <dgm:pt modelId="{53EB2BA9-7553-4CA7-BDE9-0702D0A88D44}" type="pres">
      <dgm:prSet presAssocID="{76E13AF2-DFA4-421A-B6C0-FE40C4215AC8}" presName="rootText" presStyleLbl="node3" presStyleIdx="2" presStyleCnt="3" custScaleX="159041" custLinFactNeighborX="5081" custLinFactNeighborY="-69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28C800-DD20-4889-A9B4-F953FDD8C290}" type="pres">
      <dgm:prSet presAssocID="{76E13AF2-DFA4-421A-B6C0-FE40C4215AC8}" presName="rootConnector" presStyleLbl="node3" presStyleIdx="2" presStyleCnt="3"/>
      <dgm:spPr/>
      <dgm:t>
        <a:bodyPr/>
        <a:lstStyle/>
        <a:p>
          <a:endParaRPr lang="ru-RU"/>
        </a:p>
      </dgm:t>
    </dgm:pt>
    <dgm:pt modelId="{84CC2CC0-9DED-4F0A-989F-8F3245681AA7}" type="pres">
      <dgm:prSet presAssocID="{76E13AF2-DFA4-421A-B6C0-FE40C4215AC8}" presName="hierChild4" presStyleCnt="0"/>
      <dgm:spPr/>
    </dgm:pt>
    <dgm:pt modelId="{4D36D0D3-6A73-4164-9E92-4C579FC531A0}" type="pres">
      <dgm:prSet presAssocID="{76E13AF2-DFA4-421A-B6C0-FE40C4215AC8}" presName="hierChild5" presStyleCnt="0"/>
      <dgm:spPr/>
    </dgm:pt>
    <dgm:pt modelId="{6641C300-3B4D-4A9D-8104-CD5371C5F663}" type="pres">
      <dgm:prSet presAssocID="{78E99C57-C5B9-4BF9-982D-B041CDB8CDA6}" presName="hierChild5" presStyleCnt="0"/>
      <dgm:spPr/>
    </dgm:pt>
    <dgm:pt modelId="{B353512C-1FB0-405D-9871-9D7317CD8FE9}" type="pres">
      <dgm:prSet presAssocID="{8F97E476-5EA1-4C85-BB4A-283ECEB62E6F}" presName="hierChild3" presStyleCnt="0"/>
      <dgm:spPr/>
    </dgm:pt>
  </dgm:ptLst>
  <dgm:cxnLst>
    <dgm:cxn modelId="{B8157D9C-A1F7-4781-BC70-2E4EF402571A}" type="presOf" srcId="{A9098524-9046-4821-990D-EBCC93CF4FE1}" destId="{0D85F7B9-8E9D-4C8A-85E7-9BAC99E20CBC}" srcOrd="0" destOrd="0" presId="urn:microsoft.com/office/officeart/2005/8/layout/orgChart1"/>
    <dgm:cxn modelId="{85EFF58C-3148-4777-B8ED-5508F5513309}" srcId="{78E99C57-C5B9-4BF9-982D-B041CDB8CDA6}" destId="{05855DE0-1FB3-4C6B-BD58-A99AD78EEBF6}" srcOrd="0" destOrd="0" parTransId="{ABDBF4D0-7142-430D-A32B-0F4A53EB7BEE}" sibTransId="{6A5203F3-29EB-4C00-BFBD-35CA087B9F5B}"/>
    <dgm:cxn modelId="{E89A3471-957F-41E0-88D1-400B4956DA97}" srcId="{D0A61279-0066-414C-8194-52D85F50BE7C}" destId="{8F97E476-5EA1-4C85-BB4A-283ECEB62E6F}" srcOrd="0" destOrd="0" parTransId="{72913F74-8112-4BFD-8298-1DFF09CB2745}" sibTransId="{68BCCD2D-2783-4A15-9F0B-EC87E43933C6}"/>
    <dgm:cxn modelId="{5AED3B83-D038-434E-97CB-0039714164C1}" type="presOf" srcId="{82E3C10F-F6D8-4823-A552-4FDEAEB14041}" destId="{E164E201-8B20-4153-9E9A-2814EAE2DC5B}" srcOrd="0" destOrd="0" presId="urn:microsoft.com/office/officeart/2005/8/layout/orgChart1"/>
    <dgm:cxn modelId="{9C5A5949-7D6E-40F0-ACE9-8AB1BB969528}" type="presOf" srcId="{78E99C57-C5B9-4BF9-982D-B041CDB8CDA6}" destId="{9C78C002-3EAC-4C3E-91F9-0FD87268657A}" srcOrd="1" destOrd="0" presId="urn:microsoft.com/office/officeart/2005/8/layout/orgChart1"/>
    <dgm:cxn modelId="{04BE82E1-237F-4269-BF48-E30BDBFD7F4B}" type="presOf" srcId="{05855DE0-1FB3-4C6B-BD58-A99AD78EEBF6}" destId="{203BFED8-D006-4D62-8798-548311F4E156}" srcOrd="0" destOrd="0" presId="urn:microsoft.com/office/officeart/2005/8/layout/orgChart1"/>
    <dgm:cxn modelId="{C0A29FE4-0D3F-479F-8B51-A193D8DA7A4B}" type="presOf" srcId="{05855DE0-1FB3-4C6B-BD58-A99AD78EEBF6}" destId="{A0DC6F0D-1FCA-4CDD-811D-856F0E253FC8}" srcOrd="1" destOrd="0" presId="urn:microsoft.com/office/officeart/2005/8/layout/orgChart1"/>
    <dgm:cxn modelId="{0FCC24FB-EEFC-408C-B177-B85D2F004057}" type="presOf" srcId="{B3DB0B72-91FC-4E7B-ACD6-CC5725DCA36C}" destId="{EB9303A8-FBBF-4AAE-AEB7-F2AFC795AA90}" srcOrd="0" destOrd="0" presId="urn:microsoft.com/office/officeart/2005/8/layout/orgChart1"/>
    <dgm:cxn modelId="{63803FC8-3177-4003-BCD5-2E95227DDD30}" srcId="{8F97E476-5EA1-4C85-BB4A-283ECEB62E6F}" destId="{82E3C10F-F6D8-4823-A552-4FDEAEB14041}" srcOrd="0" destOrd="0" parTransId="{B3DB0B72-91FC-4E7B-ACD6-CC5725DCA36C}" sibTransId="{11144B98-A00C-4ED4-8800-C4976B2E1388}"/>
    <dgm:cxn modelId="{4FD1AB5E-724B-453F-8D34-99080DED93A8}" type="presOf" srcId="{76E13AF2-DFA4-421A-B6C0-FE40C4215AC8}" destId="{53EB2BA9-7553-4CA7-BDE9-0702D0A88D44}" srcOrd="0" destOrd="0" presId="urn:microsoft.com/office/officeart/2005/8/layout/orgChart1"/>
    <dgm:cxn modelId="{6881206B-E3AE-487B-9DC3-DB84FC425DE3}" type="presOf" srcId="{1F6F96C6-6636-4624-BBEB-36B02551A26C}" destId="{C79A600F-AAA6-4465-9E02-D614D28C0BCD}" srcOrd="0" destOrd="0" presId="urn:microsoft.com/office/officeart/2005/8/layout/orgChart1"/>
    <dgm:cxn modelId="{4896D5E7-11CB-448F-9632-F8170D392F71}" type="presOf" srcId="{82E3C10F-F6D8-4823-A552-4FDEAEB14041}" destId="{BDE8AF7C-45AE-422E-A1EB-607BB62FAFA9}" srcOrd="1" destOrd="0" presId="urn:microsoft.com/office/officeart/2005/8/layout/orgChart1"/>
    <dgm:cxn modelId="{5AC8B15B-64CE-4B6C-9B50-E132A0A9D0A8}" srcId="{8F97E476-5EA1-4C85-BB4A-283ECEB62E6F}" destId="{78E99C57-C5B9-4BF9-982D-B041CDB8CDA6}" srcOrd="1" destOrd="0" parTransId="{A9098524-9046-4821-990D-EBCC93CF4FE1}" sibTransId="{0CB219D1-F08C-498A-8A13-631F4A5A6018}"/>
    <dgm:cxn modelId="{F4B2BA8B-A4D0-40F3-A7C9-77DA85B8B87A}" type="presOf" srcId="{D0A61279-0066-414C-8194-52D85F50BE7C}" destId="{63E7C30C-9F6C-4CE9-8766-A48A2E8D5D81}" srcOrd="0" destOrd="0" presId="urn:microsoft.com/office/officeart/2005/8/layout/orgChart1"/>
    <dgm:cxn modelId="{95377454-6DC1-430C-A9FA-1FDEC96F5400}" type="presOf" srcId="{B0A2037C-DCFD-4787-BE1F-BC54CA745D49}" destId="{F5FE9008-62C4-4694-BD12-ED3714AA93E5}" srcOrd="0" destOrd="0" presId="urn:microsoft.com/office/officeart/2005/8/layout/orgChart1"/>
    <dgm:cxn modelId="{6C3B9E4E-D642-49F6-94D6-788312576AAC}" type="presOf" srcId="{8F97E476-5EA1-4C85-BB4A-283ECEB62E6F}" destId="{97C0D2BC-EEEB-4CE5-B7CD-812C86C6E6A3}" srcOrd="0" destOrd="0" presId="urn:microsoft.com/office/officeart/2005/8/layout/orgChart1"/>
    <dgm:cxn modelId="{451E6EE9-1143-4FF8-989E-FD5FC89445AB}" type="presOf" srcId="{76E13AF2-DFA4-421A-B6C0-FE40C4215AC8}" destId="{7128C800-DD20-4889-A9B4-F953FDD8C290}" srcOrd="1" destOrd="0" presId="urn:microsoft.com/office/officeart/2005/8/layout/orgChart1"/>
    <dgm:cxn modelId="{18FFDA09-5574-4535-9336-6B8D25E5B2D5}" srcId="{78E99C57-C5B9-4BF9-982D-B041CDB8CDA6}" destId="{F57A72E1-998E-4C3C-A3E5-3CC0466E4A23}" srcOrd="1" destOrd="0" parTransId="{1F6F96C6-6636-4624-BBEB-36B02551A26C}" sibTransId="{2E74F1FD-DFC0-4460-AC1D-F4A2A255BA68}"/>
    <dgm:cxn modelId="{33F66870-7ED5-4E17-B30F-176299F5111C}" type="presOf" srcId="{F57A72E1-998E-4C3C-A3E5-3CC0466E4A23}" destId="{61FE3746-4A8C-46FD-B781-D7A673D2C37C}" srcOrd="1" destOrd="0" presId="urn:microsoft.com/office/officeart/2005/8/layout/orgChart1"/>
    <dgm:cxn modelId="{42671885-6BDB-4281-AC70-7A7B44FE39A0}" type="presOf" srcId="{ABDBF4D0-7142-430D-A32B-0F4A53EB7BEE}" destId="{78F625B4-968D-4F17-AA52-72BD53ADD539}" srcOrd="0" destOrd="0" presId="urn:microsoft.com/office/officeart/2005/8/layout/orgChart1"/>
    <dgm:cxn modelId="{DC74996C-FAA4-4431-A089-33587D5103A8}" type="presOf" srcId="{8F97E476-5EA1-4C85-BB4A-283ECEB62E6F}" destId="{DD1AA1D2-3888-4999-A46C-BDDAF49614F9}" srcOrd="1" destOrd="0" presId="urn:microsoft.com/office/officeart/2005/8/layout/orgChart1"/>
    <dgm:cxn modelId="{2985EB1D-2A19-407D-8C1A-AE9218F11CB3}" type="presOf" srcId="{F57A72E1-998E-4C3C-A3E5-3CC0466E4A23}" destId="{F3B92139-C8C3-457D-A56B-718C07542ECF}" srcOrd="0" destOrd="0" presId="urn:microsoft.com/office/officeart/2005/8/layout/orgChart1"/>
    <dgm:cxn modelId="{BEF9073E-4F5C-4CF9-A473-D7F383A181CA}" type="presOf" srcId="{78E99C57-C5B9-4BF9-982D-B041CDB8CDA6}" destId="{B3B20D6D-AEEA-4A55-970E-49F52B3EBDF0}" srcOrd="0" destOrd="0" presId="urn:microsoft.com/office/officeart/2005/8/layout/orgChart1"/>
    <dgm:cxn modelId="{139B8C8E-1371-4C2A-B7FE-A0BF23C6AD88}" srcId="{78E99C57-C5B9-4BF9-982D-B041CDB8CDA6}" destId="{76E13AF2-DFA4-421A-B6C0-FE40C4215AC8}" srcOrd="2" destOrd="0" parTransId="{B0A2037C-DCFD-4787-BE1F-BC54CA745D49}" sibTransId="{473DDF3D-BF9D-4414-8D38-8DA3276D0E4B}"/>
    <dgm:cxn modelId="{A8527018-B017-401D-80D5-97EFBDDAF79E}" type="presParOf" srcId="{63E7C30C-9F6C-4CE9-8766-A48A2E8D5D81}" destId="{3C6A8D55-7CA4-4A2D-9930-6142E7ACE240}" srcOrd="0" destOrd="0" presId="urn:microsoft.com/office/officeart/2005/8/layout/orgChart1"/>
    <dgm:cxn modelId="{D37F5DD4-1665-4863-9633-81D2317B7833}" type="presParOf" srcId="{3C6A8D55-7CA4-4A2D-9930-6142E7ACE240}" destId="{0301B9CB-F07E-4FBB-966A-159B60A2BA1E}" srcOrd="0" destOrd="0" presId="urn:microsoft.com/office/officeart/2005/8/layout/orgChart1"/>
    <dgm:cxn modelId="{3D0C47B9-1F5A-4C20-825F-1811F5A1F458}" type="presParOf" srcId="{0301B9CB-F07E-4FBB-966A-159B60A2BA1E}" destId="{97C0D2BC-EEEB-4CE5-B7CD-812C86C6E6A3}" srcOrd="0" destOrd="0" presId="urn:microsoft.com/office/officeart/2005/8/layout/orgChart1"/>
    <dgm:cxn modelId="{C234E7BA-066F-4DB1-ADCC-A64AA84DD510}" type="presParOf" srcId="{0301B9CB-F07E-4FBB-966A-159B60A2BA1E}" destId="{DD1AA1D2-3888-4999-A46C-BDDAF49614F9}" srcOrd="1" destOrd="0" presId="urn:microsoft.com/office/officeart/2005/8/layout/orgChart1"/>
    <dgm:cxn modelId="{68630FC2-ED0A-4311-BC91-F4EB2D920F00}" type="presParOf" srcId="{3C6A8D55-7CA4-4A2D-9930-6142E7ACE240}" destId="{46A1DAF3-D154-454B-99EC-96CB079498D9}" srcOrd="1" destOrd="0" presId="urn:microsoft.com/office/officeart/2005/8/layout/orgChart1"/>
    <dgm:cxn modelId="{1C88CDB4-34D3-4B0E-B342-914036C3C017}" type="presParOf" srcId="{46A1DAF3-D154-454B-99EC-96CB079498D9}" destId="{EB9303A8-FBBF-4AAE-AEB7-F2AFC795AA90}" srcOrd="0" destOrd="0" presId="urn:microsoft.com/office/officeart/2005/8/layout/orgChart1"/>
    <dgm:cxn modelId="{EED7B4A8-CE70-4BF1-9B80-C73DAFB35A58}" type="presParOf" srcId="{46A1DAF3-D154-454B-99EC-96CB079498D9}" destId="{D8DAC186-1F1A-4BDF-BBF5-FA809DE5559B}" srcOrd="1" destOrd="0" presId="urn:microsoft.com/office/officeart/2005/8/layout/orgChart1"/>
    <dgm:cxn modelId="{55C1A69D-80AE-4263-98E8-8548FD21A232}" type="presParOf" srcId="{D8DAC186-1F1A-4BDF-BBF5-FA809DE5559B}" destId="{37704105-7DC8-4CFA-AB4B-C234B58F404D}" srcOrd="0" destOrd="0" presId="urn:microsoft.com/office/officeart/2005/8/layout/orgChart1"/>
    <dgm:cxn modelId="{0115D4C9-5BD9-4302-8E36-9D11B685E38C}" type="presParOf" srcId="{37704105-7DC8-4CFA-AB4B-C234B58F404D}" destId="{E164E201-8B20-4153-9E9A-2814EAE2DC5B}" srcOrd="0" destOrd="0" presId="urn:microsoft.com/office/officeart/2005/8/layout/orgChart1"/>
    <dgm:cxn modelId="{7513A006-0568-4765-BD40-4133F33C67D2}" type="presParOf" srcId="{37704105-7DC8-4CFA-AB4B-C234B58F404D}" destId="{BDE8AF7C-45AE-422E-A1EB-607BB62FAFA9}" srcOrd="1" destOrd="0" presId="urn:microsoft.com/office/officeart/2005/8/layout/orgChart1"/>
    <dgm:cxn modelId="{CCAEC12F-B22A-4142-B5D2-0D25A385939F}" type="presParOf" srcId="{D8DAC186-1F1A-4BDF-BBF5-FA809DE5559B}" destId="{DAEC11B8-E0C4-4368-83F2-0F3154D0C265}" srcOrd="1" destOrd="0" presId="urn:microsoft.com/office/officeart/2005/8/layout/orgChart1"/>
    <dgm:cxn modelId="{28D5BE9C-4E04-480B-9BCD-47B20B9426D1}" type="presParOf" srcId="{D8DAC186-1F1A-4BDF-BBF5-FA809DE5559B}" destId="{8EC2FDB1-5D14-4BF5-8056-384700B58BB6}" srcOrd="2" destOrd="0" presId="urn:microsoft.com/office/officeart/2005/8/layout/orgChart1"/>
    <dgm:cxn modelId="{E7BA5F8E-FFC1-4B64-9E90-E0097F4D2476}" type="presParOf" srcId="{46A1DAF3-D154-454B-99EC-96CB079498D9}" destId="{0D85F7B9-8E9D-4C8A-85E7-9BAC99E20CBC}" srcOrd="2" destOrd="0" presId="urn:microsoft.com/office/officeart/2005/8/layout/orgChart1"/>
    <dgm:cxn modelId="{873F20F4-2668-42B7-9D3A-055A21AF43A7}" type="presParOf" srcId="{46A1DAF3-D154-454B-99EC-96CB079498D9}" destId="{9798FEEB-D6DB-4D86-9D08-0F0B8FD53CDF}" srcOrd="3" destOrd="0" presId="urn:microsoft.com/office/officeart/2005/8/layout/orgChart1"/>
    <dgm:cxn modelId="{D22DCCDA-E42C-4006-AE3F-A2D4ABBC4638}" type="presParOf" srcId="{9798FEEB-D6DB-4D86-9D08-0F0B8FD53CDF}" destId="{34F69FB0-5C04-4B3D-85A6-251E4A71DACC}" srcOrd="0" destOrd="0" presId="urn:microsoft.com/office/officeart/2005/8/layout/orgChart1"/>
    <dgm:cxn modelId="{D9845F60-B7D8-4224-A8BB-414923451C92}" type="presParOf" srcId="{34F69FB0-5C04-4B3D-85A6-251E4A71DACC}" destId="{B3B20D6D-AEEA-4A55-970E-49F52B3EBDF0}" srcOrd="0" destOrd="0" presId="urn:microsoft.com/office/officeart/2005/8/layout/orgChart1"/>
    <dgm:cxn modelId="{17A95389-809B-4FE5-BE05-7E23CF56A07E}" type="presParOf" srcId="{34F69FB0-5C04-4B3D-85A6-251E4A71DACC}" destId="{9C78C002-3EAC-4C3E-91F9-0FD87268657A}" srcOrd="1" destOrd="0" presId="urn:microsoft.com/office/officeart/2005/8/layout/orgChart1"/>
    <dgm:cxn modelId="{1818AFE5-1FFA-4D1A-AD89-61D1422D97D6}" type="presParOf" srcId="{9798FEEB-D6DB-4D86-9D08-0F0B8FD53CDF}" destId="{7B43C13E-49E5-4942-8564-8A0E2DAC2AE7}" srcOrd="1" destOrd="0" presId="urn:microsoft.com/office/officeart/2005/8/layout/orgChart1"/>
    <dgm:cxn modelId="{8D1D8312-04DF-41C6-ABF9-6A9AAAEC36B2}" type="presParOf" srcId="{7B43C13E-49E5-4942-8564-8A0E2DAC2AE7}" destId="{78F625B4-968D-4F17-AA52-72BD53ADD539}" srcOrd="0" destOrd="0" presId="urn:microsoft.com/office/officeart/2005/8/layout/orgChart1"/>
    <dgm:cxn modelId="{B9D52E66-438E-4338-B0D1-EE421EA671D3}" type="presParOf" srcId="{7B43C13E-49E5-4942-8564-8A0E2DAC2AE7}" destId="{76B157A0-3882-4D7F-9D02-AF9F790E7B1E}" srcOrd="1" destOrd="0" presId="urn:microsoft.com/office/officeart/2005/8/layout/orgChart1"/>
    <dgm:cxn modelId="{869DDC2C-00C4-46A8-98FB-2BB89054BB12}" type="presParOf" srcId="{76B157A0-3882-4D7F-9D02-AF9F790E7B1E}" destId="{CB2CBF47-FBB9-49C6-9168-579D7D34958F}" srcOrd="0" destOrd="0" presId="urn:microsoft.com/office/officeart/2005/8/layout/orgChart1"/>
    <dgm:cxn modelId="{8B129844-AB57-4F2F-94FA-4F7C6C16A580}" type="presParOf" srcId="{CB2CBF47-FBB9-49C6-9168-579D7D34958F}" destId="{203BFED8-D006-4D62-8798-548311F4E156}" srcOrd="0" destOrd="0" presId="urn:microsoft.com/office/officeart/2005/8/layout/orgChart1"/>
    <dgm:cxn modelId="{FF791244-4D82-45B8-9513-54187452E755}" type="presParOf" srcId="{CB2CBF47-FBB9-49C6-9168-579D7D34958F}" destId="{A0DC6F0D-1FCA-4CDD-811D-856F0E253FC8}" srcOrd="1" destOrd="0" presId="urn:microsoft.com/office/officeart/2005/8/layout/orgChart1"/>
    <dgm:cxn modelId="{7F623AB2-653E-4D16-8454-C281C4A3ED03}" type="presParOf" srcId="{76B157A0-3882-4D7F-9D02-AF9F790E7B1E}" destId="{A90763FF-F6FD-471E-8ECC-05439F245BE5}" srcOrd="1" destOrd="0" presId="urn:microsoft.com/office/officeart/2005/8/layout/orgChart1"/>
    <dgm:cxn modelId="{6810B77C-38E8-4220-9360-3EF14C056E3A}" type="presParOf" srcId="{76B157A0-3882-4D7F-9D02-AF9F790E7B1E}" destId="{0D5413E0-6CEB-4A78-8B65-74CC6FCD5D4D}" srcOrd="2" destOrd="0" presId="urn:microsoft.com/office/officeart/2005/8/layout/orgChart1"/>
    <dgm:cxn modelId="{F9B292D3-40CF-41CE-8299-1CDEDCCB1E4E}" type="presParOf" srcId="{7B43C13E-49E5-4942-8564-8A0E2DAC2AE7}" destId="{C79A600F-AAA6-4465-9E02-D614D28C0BCD}" srcOrd="2" destOrd="0" presId="urn:microsoft.com/office/officeart/2005/8/layout/orgChart1"/>
    <dgm:cxn modelId="{68C6F39F-9DCD-4E78-88E5-10851CFCE1A1}" type="presParOf" srcId="{7B43C13E-49E5-4942-8564-8A0E2DAC2AE7}" destId="{4CA2E418-1AA1-4813-82ED-15E5129BAE04}" srcOrd="3" destOrd="0" presId="urn:microsoft.com/office/officeart/2005/8/layout/orgChart1"/>
    <dgm:cxn modelId="{8A6EA604-A873-4920-80C1-F74C51079698}" type="presParOf" srcId="{4CA2E418-1AA1-4813-82ED-15E5129BAE04}" destId="{7B0D9FFC-B641-465A-BB4A-BAA6E2787CBE}" srcOrd="0" destOrd="0" presId="urn:microsoft.com/office/officeart/2005/8/layout/orgChart1"/>
    <dgm:cxn modelId="{D4E0289B-60F2-4F03-A437-686581DF365A}" type="presParOf" srcId="{7B0D9FFC-B641-465A-BB4A-BAA6E2787CBE}" destId="{F3B92139-C8C3-457D-A56B-718C07542ECF}" srcOrd="0" destOrd="0" presId="urn:microsoft.com/office/officeart/2005/8/layout/orgChart1"/>
    <dgm:cxn modelId="{D74B2E54-4F5D-4C04-8693-6C39B6D5664A}" type="presParOf" srcId="{7B0D9FFC-B641-465A-BB4A-BAA6E2787CBE}" destId="{61FE3746-4A8C-46FD-B781-D7A673D2C37C}" srcOrd="1" destOrd="0" presId="urn:microsoft.com/office/officeart/2005/8/layout/orgChart1"/>
    <dgm:cxn modelId="{7C965D04-EAD8-43D7-A05E-D184A99C2D1F}" type="presParOf" srcId="{4CA2E418-1AA1-4813-82ED-15E5129BAE04}" destId="{19A47FED-52D4-4DE6-92D2-A12A3E4D62D2}" srcOrd="1" destOrd="0" presId="urn:microsoft.com/office/officeart/2005/8/layout/orgChart1"/>
    <dgm:cxn modelId="{076BF018-49D1-4C95-ADA1-9DFD953F7F0F}" type="presParOf" srcId="{4CA2E418-1AA1-4813-82ED-15E5129BAE04}" destId="{028ADB3A-EE7C-4D8B-BF10-58E797B7BF20}" srcOrd="2" destOrd="0" presId="urn:microsoft.com/office/officeart/2005/8/layout/orgChart1"/>
    <dgm:cxn modelId="{D1453E3D-7308-49E8-B35B-EBD5E1E42621}" type="presParOf" srcId="{7B43C13E-49E5-4942-8564-8A0E2DAC2AE7}" destId="{F5FE9008-62C4-4694-BD12-ED3714AA93E5}" srcOrd="4" destOrd="0" presId="urn:microsoft.com/office/officeart/2005/8/layout/orgChart1"/>
    <dgm:cxn modelId="{1DFFDA51-E7C4-4DA1-BCDD-FC65EC002DC4}" type="presParOf" srcId="{7B43C13E-49E5-4942-8564-8A0E2DAC2AE7}" destId="{38629681-61D3-4B9D-866E-7E2EB7860C48}" srcOrd="5" destOrd="0" presId="urn:microsoft.com/office/officeart/2005/8/layout/orgChart1"/>
    <dgm:cxn modelId="{A748EA9D-C0FB-4122-A26F-245E57492730}" type="presParOf" srcId="{38629681-61D3-4B9D-866E-7E2EB7860C48}" destId="{5EB45293-1792-48A0-B45C-D73B7372C6F6}" srcOrd="0" destOrd="0" presId="urn:microsoft.com/office/officeart/2005/8/layout/orgChart1"/>
    <dgm:cxn modelId="{A6801614-2940-419F-9216-87C86A4EEB0E}" type="presParOf" srcId="{5EB45293-1792-48A0-B45C-D73B7372C6F6}" destId="{53EB2BA9-7553-4CA7-BDE9-0702D0A88D44}" srcOrd="0" destOrd="0" presId="urn:microsoft.com/office/officeart/2005/8/layout/orgChart1"/>
    <dgm:cxn modelId="{2DC1DEBD-A5E6-4496-A6B6-FAED60EAF842}" type="presParOf" srcId="{5EB45293-1792-48A0-B45C-D73B7372C6F6}" destId="{7128C800-DD20-4889-A9B4-F953FDD8C290}" srcOrd="1" destOrd="0" presId="urn:microsoft.com/office/officeart/2005/8/layout/orgChart1"/>
    <dgm:cxn modelId="{743FD6A7-7823-45A9-BC85-A9C960FED4EC}" type="presParOf" srcId="{38629681-61D3-4B9D-866E-7E2EB7860C48}" destId="{84CC2CC0-9DED-4F0A-989F-8F3245681AA7}" srcOrd="1" destOrd="0" presId="urn:microsoft.com/office/officeart/2005/8/layout/orgChart1"/>
    <dgm:cxn modelId="{697B62BC-C53D-453F-959D-E243EA51EAF8}" type="presParOf" srcId="{38629681-61D3-4B9D-866E-7E2EB7860C48}" destId="{4D36D0D3-6A73-4164-9E92-4C579FC531A0}" srcOrd="2" destOrd="0" presId="urn:microsoft.com/office/officeart/2005/8/layout/orgChart1"/>
    <dgm:cxn modelId="{C59E2C29-C8A7-48DE-823E-B548BC473E32}" type="presParOf" srcId="{9798FEEB-D6DB-4D86-9D08-0F0B8FD53CDF}" destId="{6641C300-3B4D-4A9D-8104-CD5371C5F663}" srcOrd="2" destOrd="0" presId="urn:microsoft.com/office/officeart/2005/8/layout/orgChart1"/>
    <dgm:cxn modelId="{A708814E-84B9-4A04-9FF6-67E95FF516C7}" type="presParOf" srcId="{3C6A8D55-7CA4-4A2D-9930-6142E7ACE240}" destId="{B353512C-1FB0-405D-9871-9D7317CD8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51E30C-FDF9-4363-8C30-EE1A420235D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3C8547-950E-41E1-BFFD-5AAAF1680884}">
      <dgm:prSet phldrT="[Текст]"/>
      <dgm:spPr/>
      <dgm:t>
        <a:bodyPr/>
        <a:lstStyle/>
        <a:p>
          <a:r>
            <a:rPr lang="en-US" dirty="0" smtClean="0"/>
            <a:t>GDP</a:t>
          </a:r>
          <a:endParaRPr lang="ru-RU" dirty="0"/>
        </a:p>
      </dgm:t>
    </dgm:pt>
    <dgm:pt modelId="{BF5DCC08-F1FE-4690-B39F-CBF454CCD0BF}" type="parTrans" cxnId="{32A75153-6239-4D0F-98DE-76B6300EB6A0}">
      <dgm:prSet/>
      <dgm:spPr/>
      <dgm:t>
        <a:bodyPr/>
        <a:lstStyle/>
        <a:p>
          <a:endParaRPr lang="ru-RU"/>
        </a:p>
      </dgm:t>
    </dgm:pt>
    <dgm:pt modelId="{4AF78C99-C406-4A35-B6CB-2C324B9281A5}" type="sibTrans" cxnId="{32A75153-6239-4D0F-98DE-76B6300EB6A0}">
      <dgm:prSet/>
      <dgm:spPr/>
      <dgm:t>
        <a:bodyPr/>
        <a:lstStyle/>
        <a:p>
          <a:endParaRPr lang="ru-RU"/>
        </a:p>
      </dgm:t>
    </dgm:pt>
    <dgm:pt modelId="{E101F280-E375-40F0-A740-47B0FAFCC9A6}">
      <dgm:prSet/>
      <dgm:spPr/>
      <dgm:t>
        <a:bodyPr/>
        <a:lstStyle/>
        <a:p>
          <a:r>
            <a:rPr lang="en-US" dirty="0" smtClean="0"/>
            <a:t>final consumption</a:t>
          </a:r>
          <a:endParaRPr lang="ru-RU" dirty="0"/>
        </a:p>
      </dgm:t>
    </dgm:pt>
    <dgm:pt modelId="{D08A3687-D06B-4E1E-80BC-1DFB020CE471}" type="parTrans" cxnId="{7D2EF002-BA1D-4FA1-9124-18723EDE07E9}">
      <dgm:prSet/>
      <dgm:spPr/>
      <dgm:t>
        <a:bodyPr/>
        <a:lstStyle/>
        <a:p>
          <a:endParaRPr lang="ru-RU"/>
        </a:p>
      </dgm:t>
    </dgm:pt>
    <dgm:pt modelId="{77924D60-6020-4AE3-8699-8254075B50AF}" type="sibTrans" cxnId="{7D2EF002-BA1D-4FA1-9124-18723EDE07E9}">
      <dgm:prSet/>
      <dgm:spPr/>
      <dgm:t>
        <a:bodyPr/>
        <a:lstStyle/>
        <a:p>
          <a:endParaRPr lang="ru-RU"/>
        </a:p>
      </dgm:t>
    </dgm:pt>
    <dgm:pt modelId="{E182D2A7-A07F-4A32-BBCF-33D069EACC5F}">
      <dgm:prSet/>
      <dgm:spPr/>
      <dgm:t>
        <a:bodyPr/>
        <a:lstStyle/>
        <a:p>
          <a:r>
            <a:rPr lang="en-US" dirty="0" smtClean="0"/>
            <a:t>investments in fixed assets</a:t>
          </a:r>
          <a:endParaRPr lang="ru-RU" dirty="0"/>
        </a:p>
      </dgm:t>
    </dgm:pt>
    <dgm:pt modelId="{FF0E1397-D67F-427B-9028-28472BD7F340}" type="parTrans" cxnId="{D8AAD701-4F84-4B91-8367-7C0ED120A6E6}">
      <dgm:prSet/>
      <dgm:spPr/>
      <dgm:t>
        <a:bodyPr/>
        <a:lstStyle/>
        <a:p>
          <a:endParaRPr lang="ru-RU"/>
        </a:p>
      </dgm:t>
    </dgm:pt>
    <dgm:pt modelId="{2B4DAC1C-2BDF-46E8-B2DA-1F50F32B4B00}" type="sibTrans" cxnId="{D8AAD701-4F84-4B91-8367-7C0ED120A6E6}">
      <dgm:prSet/>
      <dgm:spPr/>
      <dgm:t>
        <a:bodyPr/>
        <a:lstStyle/>
        <a:p>
          <a:endParaRPr lang="ru-RU"/>
        </a:p>
      </dgm:t>
    </dgm:pt>
    <dgm:pt modelId="{228E2E98-674F-4633-80D1-0B0894323949}">
      <dgm:prSet/>
      <dgm:spPr/>
      <dgm:t>
        <a:bodyPr/>
        <a:lstStyle/>
        <a:p>
          <a:r>
            <a:rPr lang="en-US" dirty="0" smtClean="0"/>
            <a:t>export</a:t>
          </a:r>
          <a:endParaRPr lang="ru-RU" dirty="0"/>
        </a:p>
      </dgm:t>
    </dgm:pt>
    <dgm:pt modelId="{F639E9A3-3AF9-42C6-9DA4-BB9AE0C99BBE}" type="parTrans" cxnId="{634DDC59-FA4F-4BDF-A431-EE187A883006}">
      <dgm:prSet/>
      <dgm:spPr/>
      <dgm:t>
        <a:bodyPr/>
        <a:lstStyle/>
        <a:p>
          <a:endParaRPr lang="ru-RU"/>
        </a:p>
      </dgm:t>
    </dgm:pt>
    <dgm:pt modelId="{291B4352-8149-4009-A1F2-070D73F6EBB7}" type="sibTrans" cxnId="{634DDC59-FA4F-4BDF-A431-EE187A883006}">
      <dgm:prSet/>
      <dgm:spPr/>
      <dgm:t>
        <a:bodyPr/>
        <a:lstStyle/>
        <a:p>
          <a:endParaRPr lang="ru-RU"/>
        </a:p>
      </dgm:t>
    </dgm:pt>
    <dgm:pt modelId="{D2BBEF47-CF55-49DF-B9CA-6D703082AA33}">
      <dgm:prSet/>
      <dgm:spPr/>
      <dgm:t>
        <a:bodyPr/>
        <a:lstStyle/>
        <a:p>
          <a:r>
            <a:rPr lang="en-US" dirty="0" smtClean="0"/>
            <a:t>import</a:t>
          </a:r>
          <a:endParaRPr lang="ru-RU" dirty="0"/>
        </a:p>
      </dgm:t>
    </dgm:pt>
    <dgm:pt modelId="{C64211EE-A8C7-4F50-9021-62ACCA31FF01}" type="parTrans" cxnId="{77DFC5CE-793B-4D47-AF20-E0A6F301F18C}">
      <dgm:prSet/>
      <dgm:spPr/>
      <dgm:t>
        <a:bodyPr/>
        <a:lstStyle/>
        <a:p>
          <a:endParaRPr lang="ru-RU"/>
        </a:p>
      </dgm:t>
    </dgm:pt>
    <dgm:pt modelId="{F0D4843E-A82C-4545-9C61-B94CE4548B7A}" type="sibTrans" cxnId="{77DFC5CE-793B-4D47-AF20-E0A6F301F18C}">
      <dgm:prSet/>
      <dgm:spPr/>
      <dgm:t>
        <a:bodyPr/>
        <a:lstStyle/>
        <a:p>
          <a:endParaRPr lang="ru-RU"/>
        </a:p>
      </dgm:t>
    </dgm:pt>
    <dgm:pt modelId="{7FD045B6-A6CD-4A71-B9B4-15D0DBC6824A}">
      <dgm:prSet/>
      <dgm:spPr/>
      <dgm:t>
        <a:bodyPr/>
        <a:lstStyle/>
        <a:p>
          <a:r>
            <a:rPr lang="en-US" dirty="0" smtClean="0"/>
            <a:t>exchange rate</a:t>
          </a:r>
          <a:endParaRPr lang="ru-RU" dirty="0"/>
        </a:p>
      </dgm:t>
    </dgm:pt>
    <dgm:pt modelId="{16E5F6B2-EFDD-4E57-BCEF-BD144346569E}" type="parTrans" cxnId="{EA16E6E6-11E6-49BA-B069-9E3D0185F315}">
      <dgm:prSet/>
      <dgm:spPr/>
      <dgm:t>
        <a:bodyPr/>
        <a:lstStyle/>
        <a:p>
          <a:endParaRPr lang="ru-RU"/>
        </a:p>
      </dgm:t>
    </dgm:pt>
    <dgm:pt modelId="{F4AC5F06-403D-4CD2-8CF9-834D8F7C3F2E}" type="sibTrans" cxnId="{EA16E6E6-11E6-49BA-B069-9E3D0185F315}">
      <dgm:prSet/>
      <dgm:spPr/>
      <dgm:t>
        <a:bodyPr/>
        <a:lstStyle/>
        <a:p>
          <a:endParaRPr lang="ru-RU"/>
        </a:p>
      </dgm:t>
    </dgm:pt>
    <dgm:pt modelId="{3BB61251-055D-4593-8431-F974B01178D9}">
      <dgm:prSet/>
      <dgm:spPr/>
      <dgm:t>
        <a:bodyPr/>
        <a:lstStyle/>
        <a:p>
          <a:r>
            <a:rPr lang="en-US" dirty="0" smtClean="0"/>
            <a:t>consumer price indices</a:t>
          </a:r>
          <a:endParaRPr lang="ru-RU" dirty="0"/>
        </a:p>
      </dgm:t>
    </dgm:pt>
    <dgm:pt modelId="{CACE0EEB-1EFF-4762-A88B-680CACBE9967}" type="parTrans" cxnId="{3BBFDFC4-2F9F-4565-BB43-80F07601CDE0}">
      <dgm:prSet/>
      <dgm:spPr/>
      <dgm:t>
        <a:bodyPr/>
        <a:lstStyle/>
        <a:p>
          <a:endParaRPr lang="ru-RU"/>
        </a:p>
      </dgm:t>
    </dgm:pt>
    <dgm:pt modelId="{2E6769AC-9996-4A56-A9D8-301941D5719B}" type="sibTrans" cxnId="{3BBFDFC4-2F9F-4565-BB43-80F07601CDE0}">
      <dgm:prSet/>
      <dgm:spPr/>
      <dgm:t>
        <a:bodyPr/>
        <a:lstStyle/>
        <a:p>
          <a:endParaRPr lang="ru-RU"/>
        </a:p>
      </dgm:t>
    </dgm:pt>
    <dgm:pt modelId="{8D4A6304-22C6-4753-A490-2B2D541A1BBD}">
      <dgm:prSet/>
      <dgm:spPr/>
      <dgm:t>
        <a:bodyPr/>
        <a:lstStyle/>
        <a:p>
          <a:r>
            <a:rPr lang="en-US" dirty="0" smtClean="0"/>
            <a:t>producer price indices </a:t>
          </a:r>
          <a:endParaRPr lang="ru-RU" dirty="0"/>
        </a:p>
      </dgm:t>
    </dgm:pt>
    <dgm:pt modelId="{05D42325-3900-41C4-B2F9-4BF70C6905ED}" type="parTrans" cxnId="{F341DB63-06B7-4C98-B9E4-3A74881CBCE4}">
      <dgm:prSet/>
      <dgm:spPr/>
      <dgm:t>
        <a:bodyPr/>
        <a:lstStyle/>
        <a:p>
          <a:endParaRPr lang="ru-RU"/>
        </a:p>
      </dgm:t>
    </dgm:pt>
    <dgm:pt modelId="{4C8C49FC-C065-4695-9FB8-9197504EC757}" type="sibTrans" cxnId="{F341DB63-06B7-4C98-B9E4-3A74881CBCE4}">
      <dgm:prSet/>
      <dgm:spPr/>
      <dgm:t>
        <a:bodyPr/>
        <a:lstStyle/>
        <a:p>
          <a:endParaRPr lang="ru-RU"/>
        </a:p>
      </dgm:t>
    </dgm:pt>
    <dgm:pt modelId="{A055CDD1-299D-4058-A46C-DD0AE9512CC6}">
      <dgm:prSet/>
      <dgm:spPr/>
      <dgm:t>
        <a:bodyPr/>
        <a:lstStyle/>
        <a:p>
          <a:r>
            <a:rPr lang="en-US" dirty="0" smtClean="0"/>
            <a:t>other</a:t>
          </a:r>
          <a:endParaRPr lang="ru-RU" dirty="0"/>
        </a:p>
      </dgm:t>
    </dgm:pt>
    <dgm:pt modelId="{656CDBC6-1775-4832-9853-CB5E11D8B529}" type="parTrans" cxnId="{2BC3D659-6A99-47E9-A9FF-34ECDD3B18A2}">
      <dgm:prSet/>
      <dgm:spPr/>
      <dgm:t>
        <a:bodyPr/>
        <a:lstStyle/>
        <a:p>
          <a:endParaRPr lang="ru-RU"/>
        </a:p>
      </dgm:t>
    </dgm:pt>
    <dgm:pt modelId="{1EEAF87A-5957-4DC5-8328-ABE0BAD5181A}" type="sibTrans" cxnId="{2BC3D659-6A99-47E9-A9FF-34ECDD3B18A2}">
      <dgm:prSet/>
      <dgm:spPr/>
      <dgm:t>
        <a:bodyPr/>
        <a:lstStyle/>
        <a:p>
          <a:endParaRPr lang="ru-RU"/>
        </a:p>
      </dgm:t>
    </dgm:pt>
    <dgm:pt modelId="{1E3DA705-0B45-4884-967D-CBA4EDA8C4CD}" type="pres">
      <dgm:prSet presAssocID="{4A51E30C-FDF9-4363-8C30-EE1A420235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47C9B8-5CCC-402D-933F-B92C89F20BF3}" type="pres">
      <dgm:prSet presAssocID="{B03C8547-950E-41E1-BFFD-5AAAF168088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37C6E-5D19-45F6-8F81-C3D063964CB9}" type="pres">
      <dgm:prSet presAssocID="{4AF78C99-C406-4A35-B6CB-2C324B9281A5}" presName="sibTrans" presStyleCnt="0"/>
      <dgm:spPr/>
    </dgm:pt>
    <dgm:pt modelId="{68638644-CF56-4739-AEB0-26DF0769B693}" type="pres">
      <dgm:prSet presAssocID="{E101F280-E375-40F0-A740-47B0FAFCC9A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C808A-834D-4073-9923-72EED7ED9DD5}" type="pres">
      <dgm:prSet presAssocID="{77924D60-6020-4AE3-8699-8254075B50AF}" presName="sibTrans" presStyleCnt="0"/>
      <dgm:spPr/>
    </dgm:pt>
    <dgm:pt modelId="{D454B316-E03F-49CA-BCE2-A3FBD987A143}" type="pres">
      <dgm:prSet presAssocID="{E182D2A7-A07F-4A32-BBCF-33D069EACC5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A8D91-5D8E-4FEC-856D-14830934ED1B}" type="pres">
      <dgm:prSet presAssocID="{2B4DAC1C-2BDF-46E8-B2DA-1F50F32B4B00}" presName="sibTrans" presStyleCnt="0"/>
      <dgm:spPr/>
    </dgm:pt>
    <dgm:pt modelId="{461EE8FF-8E66-4F00-AC7D-FF9446107D3F}" type="pres">
      <dgm:prSet presAssocID="{228E2E98-674F-4633-80D1-0B089432394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E37AF-17CB-43C4-AA92-61D36CF93AE4}" type="pres">
      <dgm:prSet presAssocID="{291B4352-8149-4009-A1F2-070D73F6EBB7}" presName="sibTrans" presStyleCnt="0"/>
      <dgm:spPr/>
    </dgm:pt>
    <dgm:pt modelId="{8A20D045-3341-4A45-AE67-9443A14DC001}" type="pres">
      <dgm:prSet presAssocID="{D2BBEF47-CF55-49DF-B9CA-6D703082AA3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AA087-6E8A-4BC8-B67B-75688AC45C75}" type="pres">
      <dgm:prSet presAssocID="{F0D4843E-A82C-4545-9C61-B94CE4548B7A}" presName="sibTrans" presStyleCnt="0"/>
      <dgm:spPr/>
    </dgm:pt>
    <dgm:pt modelId="{7CF531E4-69FF-40A9-B2D7-11C6ED637959}" type="pres">
      <dgm:prSet presAssocID="{7FD045B6-A6CD-4A71-B9B4-15D0DBC6824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DA9DD-C569-44A8-B6BB-96DA61AD783C}" type="pres">
      <dgm:prSet presAssocID="{F4AC5F06-403D-4CD2-8CF9-834D8F7C3F2E}" presName="sibTrans" presStyleCnt="0"/>
      <dgm:spPr/>
    </dgm:pt>
    <dgm:pt modelId="{A6ED3FD2-51FD-40FD-98EE-E7DC2AF43ADE}" type="pres">
      <dgm:prSet presAssocID="{3BB61251-055D-4593-8431-F974B01178D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83EC8-64D7-4BDD-8EE6-43DC067162FE}" type="pres">
      <dgm:prSet presAssocID="{2E6769AC-9996-4A56-A9D8-301941D5719B}" presName="sibTrans" presStyleCnt="0"/>
      <dgm:spPr/>
    </dgm:pt>
    <dgm:pt modelId="{F56D0578-5B68-42D4-BE66-F8A256C1C24B}" type="pres">
      <dgm:prSet presAssocID="{8D4A6304-22C6-4753-A490-2B2D541A1BB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A86CB-EBE4-4F98-91E4-30242C344B10}" type="pres">
      <dgm:prSet presAssocID="{4C8C49FC-C065-4695-9FB8-9197504EC757}" presName="sibTrans" presStyleCnt="0"/>
      <dgm:spPr/>
    </dgm:pt>
    <dgm:pt modelId="{52B3150C-42D1-4D22-8988-670038CD5C0E}" type="pres">
      <dgm:prSet presAssocID="{A055CDD1-299D-4058-A46C-DD0AE9512CC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16E6E6-11E6-49BA-B069-9E3D0185F315}" srcId="{4A51E30C-FDF9-4363-8C30-EE1A420235D6}" destId="{7FD045B6-A6CD-4A71-B9B4-15D0DBC6824A}" srcOrd="5" destOrd="0" parTransId="{16E5F6B2-EFDD-4E57-BCEF-BD144346569E}" sibTransId="{F4AC5F06-403D-4CD2-8CF9-834D8F7C3F2E}"/>
    <dgm:cxn modelId="{77DFC5CE-793B-4D47-AF20-E0A6F301F18C}" srcId="{4A51E30C-FDF9-4363-8C30-EE1A420235D6}" destId="{D2BBEF47-CF55-49DF-B9CA-6D703082AA33}" srcOrd="4" destOrd="0" parTransId="{C64211EE-A8C7-4F50-9021-62ACCA31FF01}" sibTransId="{F0D4843E-A82C-4545-9C61-B94CE4548B7A}"/>
    <dgm:cxn modelId="{2BC3D659-6A99-47E9-A9FF-34ECDD3B18A2}" srcId="{4A51E30C-FDF9-4363-8C30-EE1A420235D6}" destId="{A055CDD1-299D-4058-A46C-DD0AE9512CC6}" srcOrd="8" destOrd="0" parTransId="{656CDBC6-1775-4832-9853-CB5E11D8B529}" sibTransId="{1EEAF87A-5957-4DC5-8328-ABE0BAD5181A}"/>
    <dgm:cxn modelId="{F1AA6AB7-5784-4286-969C-E9464CA5938E}" type="presOf" srcId="{D2BBEF47-CF55-49DF-B9CA-6D703082AA33}" destId="{8A20D045-3341-4A45-AE67-9443A14DC001}" srcOrd="0" destOrd="0" presId="urn:microsoft.com/office/officeart/2005/8/layout/default#1"/>
    <dgm:cxn modelId="{21723B71-17BE-45AD-8D7B-B91594923B58}" type="presOf" srcId="{3BB61251-055D-4593-8431-F974B01178D9}" destId="{A6ED3FD2-51FD-40FD-98EE-E7DC2AF43ADE}" srcOrd="0" destOrd="0" presId="urn:microsoft.com/office/officeart/2005/8/layout/default#1"/>
    <dgm:cxn modelId="{29D746E2-36AD-4F1E-9076-0F3B961CC456}" type="presOf" srcId="{A055CDD1-299D-4058-A46C-DD0AE9512CC6}" destId="{52B3150C-42D1-4D22-8988-670038CD5C0E}" srcOrd="0" destOrd="0" presId="urn:microsoft.com/office/officeart/2005/8/layout/default#1"/>
    <dgm:cxn modelId="{32A75153-6239-4D0F-98DE-76B6300EB6A0}" srcId="{4A51E30C-FDF9-4363-8C30-EE1A420235D6}" destId="{B03C8547-950E-41E1-BFFD-5AAAF1680884}" srcOrd="0" destOrd="0" parTransId="{BF5DCC08-F1FE-4690-B39F-CBF454CCD0BF}" sibTransId="{4AF78C99-C406-4A35-B6CB-2C324B9281A5}"/>
    <dgm:cxn modelId="{D59BD08D-EA2D-4B99-BFCA-E5C99BC6A3AB}" type="presOf" srcId="{8D4A6304-22C6-4753-A490-2B2D541A1BBD}" destId="{F56D0578-5B68-42D4-BE66-F8A256C1C24B}" srcOrd="0" destOrd="0" presId="urn:microsoft.com/office/officeart/2005/8/layout/default#1"/>
    <dgm:cxn modelId="{83E48FB7-88FD-4F67-AC55-CEDFF38D4CF6}" type="presOf" srcId="{228E2E98-674F-4633-80D1-0B0894323949}" destId="{461EE8FF-8E66-4F00-AC7D-FF9446107D3F}" srcOrd="0" destOrd="0" presId="urn:microsoft.com/office/officeart/2005/8/layout/default#1"/>
    <dgm:cxn modelId="{634DDC59-FA4F-4BDF-A431-EE187A883006}" srcId="{4A51E30C-FDF9-4363-8C30-EE1A420235D6}" destId="{228E2E98-674F-4633-80D1-0B0894323949}" srcOrd="3" destOrd="0" parTransId="{F639E9A3-3AF9-42C6-9DA4-BB9AE0C99BBE}" sibTransId="{291B4352-8149-4009-A1F2-070D73F6EBB7}"/>
    <dgm:cxn modelId="{9B7458CD-C208-4C53-8709-9D577DC047D4}" type="presOf" srcId="{E182D2A7-A07F-4A32-BBCF-33D069EACC5F}" destId="{D454B316-E03F-49CA-BCE2-A3FBD987A143}" srcOrd="0" destOrd="0" presId="urn:microsoft.com/office/officeart/2005/8/layout/default#1"/>
    <dgm:cxn modelId="{D8AAD701-4F84-4B91-8367-7C0ED120A6E6}" srcId="{4A51E30C-FDF9-4363-8C30-EE1A420235D6}" destId="{E182D2A7-A07F-4A32-BBCF-33D069EACC5F}" srcOrd="2" destOrd="0" parTransId="{FF0E1397-D67F-427B-9028-28472BD7F340}" sibTransId="{2B4DAC1C-2BDF-46E8-B2DA-1F50F32B4B00}"/>
    <dgm:cxn modelId="{5FEBC9D1-5173-4A64-B9C3-3DF3E133C133}" type="presOf" srcId="{B03C8547-950E-41E1-BFFD-5AAAF1680884}" destId="{E747C9B8-5CCC-402D-933F-B92C89F20BF3}" srcOrd="0" destOrd="0" presId="urn:microsoft.com/office/officeart/2005/8/layout/default#1"/>
    <dgm:cxn modelId="{F5BF95C1-48AC-4018-BB62-56B0BD595F3B}" type="presOf" srcId="{7FD045B6-A6CD-4A71-B9B4-15D0DBC6824A}" destId="{7CF531E4-69FF-40A9-B2D7-11C6ED637959}" srcOrd="0" destOrd="0" presId="urn:microsoft.com/office/officeart/2005/8/layout/default#1"/>
    <dgm:cxn modelId="{CB53E644-2C03-47F4-BA6C-C19F9F9D57F1}" type="presOf" srcId="{E101F280-E375-40F0-A740-47B0FAFCC9A6}" destId="{68638644-CF56-4739-AEB0-26DF0769B693}" srcOrd="0" destOrd="0" presId="urn:microsoft.com/office/officeart/2005/8/layout/default#1"/>
    <dgm:cxn modelId="{7D2EF002-BA1D-4FA1-9124-18723EDE07E9}" srcId="{4A51E30C-FDF9-4363-8C30-EE1A420235D6}" destId="{E101F280-E375-40F0-A740-47B0FAFCC9A6}" srcOrd="1" destOrd="0" parTransId="{D08A3687-D06B-4E1E-80BC-1DFB020CE471}" sibTransId="{77924D60-6020-4AE3-8699-8254075B50AF}"/>
    <dgm:cxn modelId="{F341DB63-06B7-4C98-B9E4-3A74881CBCE4}" srcId="{4A51E30C-FDF9-4363-8C30-EE1A420235D6}" destId="{8D4A6304-22C6-4753-A490-2B2D541A1BBD}" srcOrd="7" destOrd="0" parTransId="{05D42325-3900-41C4-B2F9-4BF70C6905ED}" sibTransId="{4C8C49FC-C065-4695-9FB8-9197504EC757}"/>
    <dgm:cxn modelId="{EC2E6206-85AE-49EB-9B35-163A54C8C2A6}" type="presOf" srcId="{4A51E30C-FDF9-4363-8C30-EE1A420235D6}" destId="{1E3DA705-0B45-4884-967D-CBA4EDA8C4CD}" srcOrd="0" destOrd="0" presId="urn:microsoft.com/office/officeart/2005/8/layout/default#1"/>
    <dgm:cxn modelId="{3BBFDFC4-2F9F-4565-BB43-80F07601CDE0}" srcId="{4A51E30C-FDF9-4363-8C30-EE1A420235D6}" destId="{3BB61251-055D-4593-8431-F974B01178D9}" srcOrd="6" destOrd="0" parTransId="{CACE0EEB-1EFF-4762-A88B-680CACBE9967}" sibTransId="{2E6769AC-9996-4A56-A9D8-301941D5719B}"/>
    <dgm:cxn modelId="{FAD69B3C-818E-4A09-93BE-FA65BCDE72C2}" type="presParOf" srcId="{1E3DA705-0B45-4884-967D-CBA4EDA8C4CD}" destId="{E747C9B8-5CCC-402D-933F-B92C89F20BF3}" srcOrd="0" destOrd="0" presId="urn:microsoft.com/office/officeart/2005/8/layout/default#1"/>
    <dgm:cxn modelId="{A8C647E5-782E-4592-BD61-DE8F7EBE3A2F}" type="presParOf" srcId="{1E3DA705-0B45-4884-967D-CBA4EDA8C4CD}" destId="{2AF37C6E-5D19-45F6-8F81-C3D063964CB9}" srcOrd="1" destOrd="0" presId="urn:microsoft.com/office/officeart/2005/8/layout/default#1"/>
    <dgm:cxn modelId="{9030F60F-C755-4BD1-A01E-65D7F480235D}" type="presParOf" srcId="{1E3DA705-0B45-4884-967D-CBA4EDA8C4CD}" destId="{68638644-CF56-4739-AEB0-26DF0769B693}" srcOrd="2" destOrd="0" presId="urn:microsoft.com/office/officeart/2005/8/layout/default#1"/>
    <dgm:cxn modelId="{C52DE674-29B1-408E-87D7-F404DA2F37C1}" type="presParOf" srcId="{1E3DA705-0B45-4884-967D-CBA4EDA8C4CD}" destId="{83AC808A-834D-4073-9923-72EED7ED9DD5}" srcOrd="3" destOrd="0" presId="urn:microsoft.com/office/officeart/2005/8/layout/default#1"/>
    <dgm:cxn modelId="{68BD0608-ACC0-4711-A1AB-500248DDCC9C}" type="presParOf" srcId="{1E3DA705-0B45-4884-967D-CBA4EDA8C4CD}" destId="{D454B316-E03F-49CA-BCE2-A3FBD987A143}" srcOrd="4" destOrd="0" presId="urn:microsoft.com/office/officeart/2005/8/layout/default#1"/>
    <dgm:cxn modelId="{72F95943-7A33-4839-8A62-6380EB4A2774}" type="presParOf" srcId="{1E3DA705-0B45-4884-967D-CBA4EDA8C4CD}" destId="{87EA8D91-5D8E-4FEC-856D-14830934ED1B}" srcOrd="5" destOrd="0" presId="urn:microsoft.com/office/officeart/2005/8/layout/default#1"/>
    <dgm:cxn modelId="{53DD7DB0-35D2-4A83-9F01-E2C0B87DCA8E}" type="presParOf" srcId="{1E3DA705-0B45-4884-967D-CBA4EDA8C4CD}" destId="{461EE8FF-8E66-4F00-AC7D-FF9446107D3F}" srcOrd="6" destOrd="0" presId="urn:microsoft.com/office/officeart/2005/8/layout/default#1"/>
    <dgm:cxn modelId="{69703744-FD6B-4A1C-860A-EA8A5051FD2B}" type="presParOf" srcId="{1E3DA705-0B45-4884-967D-CBA4EDA8C4CD}" destId="{133E37AF-17CB-43C4-AA92-61D36CF93AE4}" srcOrd="7" destOrd="0" presId="urn:microsoft.com/office/officeart/2005/8/layout/default#1"/>
    <dgm:cxn modelId="{856FADBA-58AF-461C-8CD3-921485162D09}" type="presParOf" srcId="{1E3DA705-0B45-4884-967D-CBA4EDA8C4CD}" destId="{8A20D045-3341-4A45-AE67-9443A14DC001}" srcOrd="8" destOrd="0" presId="urn:microsoft.com/office/officeart/2005/8/layout/default#1"/>
    <dgm:cxn modelId="{7323AA75-D2F6-4391-A6C8-1DB03F31B292}" type="presParOf" srcId="{1E3DA705-0B45-4884-967D-CBA4EDA8C4CD}" destId="{FB4AA087-6E8A-4BC8-B67B-75688AC45C75}" srcOrd="9" destOrd="0" presId="urn:microsoft.com/office/officeart/2005/8/layout/default#1"/>
    <dgm:cxn modelId="{9936D303-4CEC-4521-BEE8-33254E2C18F4}" type="presParOf" srcId="{1E3DA705-0B45-4884-967D-CBA4EDA8C4CD}" destId="{7CF531E4-69FF-40A9-B2D7-11C6ED637959}" srcOrd="10" destOrd="0" presId="urn:microsoft.com/office/officeart/2005/8/layout/default#1"/>
    <dgm:cxn modelId="{2A2E3F43-281E-4340-BAC0-620B9C405AE8}" type="presParOf" srcId="{1E3DA705-0B45-4884-967D-CBA4EDA8C4CD}" destId="{18BDA9DD-C569-44A8-B6BB-96DA61AD783C}" srcOrd="11" destOrd="0" presId="urn:microsoft.com/office/officeart/2005/8/layout/default#1"/>
    <dgm:cxn modelId="{194F7835-6152-4E7C-B35A-072F068F4015}" type="presParOf" srcId="{1E3DA705-0B45-4884-967D-CBA4EDA8C4CD}" destId="{A6ED3FD2-51FD-40FD-98EE-E7DC2AF43ADE}" srcOrd="12" destOrd="0" presId="urn:microsoft.com/office/officeart/2005/8/layout/default#1"/>
    <dgm:cxn modelId="{0A4807CE-4C96-4A9F-A485-7FEBC98CD68F}" type="presParOf" srcId="{1E3DA705-0B45-4884-967D-CBA4EDA8C4CD}" destId="{BC483EC8-64D7-4BDD-8EE6-43DC067162FE}" srcOrd="13" destOrd="0" presId="urn:microsoft.com/office/officeart/2005/8/layout/default#1"/>
    <dgm:cxn modelId="{D71AD0E2-9C57-4C4E-8701-CCF82883DCB3}" type="presParOf" srcId="{1E3DA705-0B45-4884-967D-CBA4EDA8C4CD}" destId="{F56D0578-5B68-42D4-BE66-F8A256C1C24B}" srcOrd="14" destOrd="0" presId="urn:microsoft.com/office/officeart/2005/8/layout/default#1"/>
    <dgm:cxn modelId="{8E7CE34E-4B55-4CCD-A689-FA5B320FB183}" type="presParOf" srcId="{1E3DA705-0B45-4884-967D-CBA4EDA8C4CD}" destId="{0A4A86CB-EBE4-4F98-91E4-30242C344B10}" srcOrd="15" destOrd="0" presId="urn:microsoft.com/office/officeart/2005/8/layout/default#1"/>
    <dgm:cxn modelId="{08F0D491-37A7-4607-AAC2-06FA55556407}" type="presParOf" srcId="{1E3DA705-0B45-4884-967D-CBA4EDA8C4CD}" destId="{52B3150C-42D1-4D22-8988-670038CD5C0E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410AF8-412C-4653-B497-F4073F3C324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4770E5-8F8D-46FA-8609-C900EEEE48B0}">
      <dgm:prSet phldrT="[Текст]"/>
      <dgm:spPr/>
      <dgm:t>
        <a:bodyPr/>
        <a:lstStyle/>
        <a:p>
          <a:r>
            <a:rPr lang="en-US" dirty="0" smtClean="0"/>
            <a:t>small amount of initial data</a:t>
          </a:r>
          <a:endParaRPr lang="ru-RU" dirty="0"/>
        </a:p>
      </dgm:t>
    </dgm:pt>
    <dgm:pt modelId="{D7498339-C7DF-4048-921A-3C1C83136CAB}" type="parTrans" cxnId="{E27DF5D3-7414-4193-8E9C-9C845222B423}">
      <dgm:prSet/>
      <dgm:spPr/>
      <dgm:t>
        <a:bodyPr/>
        <a:lstStyle/>
        <a:p>
          <a:endParaRPr lang="ru-RU"/>
        </a:p>
      </dgm:t>
    </dgm:pt>
    <dgm:pt modelId="{7EBA51C4-E207-4121-9362-57DC535B22BD}" type="sibTrans" cxnId="{E27DF5D3-7414-4193-8E9C-9C845222B423}">
      <dgm:prSet/>
      <dgm:spPr/>
      <dgm:t>
        <a:bodyPr/>
        <a:lstStyle/>
        <a:p>
          <a:endParaRPr lang="ru-RU"/>
        </a:p>
      </dgm:t>
    </dgm:pt>
    <dgm:pt modelId="{B75C8599-1267-4153-9F9A-A3126BF457D6}">
      <dgm:prSet/>
      <dgm:spPr/>
      <dgm:t>
        <a:bodyPr/>
        <a:lstStyle/>
        <a:p>
          <a:r>
            <a:rPr lang="en-US" dirty="0" smtClean="0"/>
            <a:t>necessity to harmonize initial macroeconomic reference points  with each other and with given scenario conditions</a:t>
          </a:r>
          <a:endParaRPr lang="ru-RU" dirty="0"/>
        </a:p>
      </dgm:t>
    </dgm:pt>
    <dgm:pt modelId="{1FAC62E5-306D-4E08-A181-AC183F761C28}" type="parTrans" cxnId="{A6BE7D52-BCA7-4DE5-8410-DEC3ECEE095A}">
      <dgm:prSet/>
      <dgm:spPr/>
      <dgm:t>
        <a:bodyPr/>
        <a:lstStyle/>
        <a:p>
          <a:endParaRPr lang="ru-RU"/>
        </a:p>
      </dgm:t>
    </dgm:pt>
    <dgm:pt modelId="{6423081A-C8D0-4E38-9B41-A679EE874F68}" type="sibTrans" cxnId="{A6BE7D52-BCA7-4DE5-8410-DEC3ECEE095A}">
      <dgm:prSet/>
      <dgm:spPr/>
      <dgm:t>
        <a:bodyPr/>
        <a:lstStyle/>
        <a:p>
          <a:endParaRPr lang="ru-RU"/>
        </a:p>
      </dgm:t>
    </dgm:pt>
    <dgm:pt modelId="{2A8475D0-EF95-459F-9FDB-66EE838FEEEF}" type="pres">
      <dgm:prSet presAssocID="{00410AF8-412C-4653-B497-F4073F3C32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BBC280-D78D-4092-B4CE-2518FE662445}" type="pres">
      <dgm:prSet presAssocID="{2B4770E5-8F8D-46FA-8609-C900EEEE48B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5C3ED-CFCC-434F-9349-42E6C1D87F69}" type="pres">
      <dgm:prSet presAssocID="{2B4770E5-8F8D-46FA-8609-C900EEEE48B0}" presName="spNode" presStyleCnt="0"/>
      <dgm:spPr/>
    </dgm:pt>
    <dgm:pt modelId="{DD02F1C9-906E-4983-80D0-6EC139A82B73}" type="pres">
      <dgm:prSet presAssocID="{7EBA51C4-E207-4121-9362-57DC535B22BD}" presName="sibTrans" presStyleLbl="sibTrans1D1" presStyleIdx="0" presStyleCnt="2"/>
      <dgm:spPr/>
      <dgm:t>
        <a:bodyPr/>
        <a:lstStyle/>
        <a:p>
          <a:endParaRPr lang="ru-RU"/>
        </a:p>
      </dgm:t>
    </dgm:pt>
    <dgm:pt modelId="{917689F3-AEAF-45F7-9A4E-4C3D1B979029}" type="pres">
      <dgm:prSet presAssocID="{B75C8599-1267-4153-9F9A-A3126BF457D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7971A-D92A-40C8-9F75-FDB463F47A19}" type="pres">
      <dgm:prSet presAssocID="{B75C8599-1267-4153-9F9A-A3126BF457D6}" presName="spNode" presStyleCnt="0"/>
      <dgm:spPr/>
    </dgm:pt>
    <dgm:pt modelId="{B21B3157-3738-4869-BF7C-0B5BDCC8C6C8}" type="pres">
      <dgm:prSet presAssocID="{6423081A-C8D0-4E38-9B41-A679EE874F68}" presName="sibTrans" presStyleLbl="sibTrans1D1" presStyleIdx="1" presStyleCnt="2"/>
      <dgm:spPr/>
      <dgm:t>
        <a:bodyPr/>
        <a:lstStyle/>
        <a:p>
          <a:endParaRPr lang="ru-RU"/>
        </a:p>
      </dgm:t>
    </dgm:pt>
  </dgm:ptLst>
  <dgm:cxnLst>
    <dgm:cxn modelId="{EE8FE50B-3FAD-453E-8D5E-96E3C5327ED9}" type="presOf" srcId="{00410AF8-412C-4653-B497-F4073F3C3243}" destId="{2A8475D0-EF95-459F-9FDB-66EE838FEEEF}" srcOrd="0" destOrd="0" presId="urn:microsoft.com/office/officeart/2005/8/layout/cycle6"/>
    <dgm:cxn modelId="{1584BF1C-2AD5-4B01-9E0A-4F71B23DF3B9}" type="presOf" srcId="{2B4770E5-8F8D-46FA-8609-C900EEEE48B0}" destId="{FCBBC280-D78D-4092-B4CE-2518FE662445}" srcOrd="0" destOrd="0" presId="urn:microsoft.com/office/officeart/2005/8/layout/cycle6"/>
    <dgm:cxn modelId="{47DA2690-FE48-4593-95D6-B8646D0E2B19}" type="presOf" srcId="{7EBA51C4-E207-4121-9362-57DC535B22BD}" destId="{DD02F1C9-906E-4983-80D0-6EC139A82B73}" srcOrd="0" destOrd="0" presId="urn:microsoft.com/office/officeart/2005/8/layout/cycle6"/>
    <dgm:cxn modelId="{A6BE7D52-BCA7-4DE5-8410-DEC3ECEE095A}" srcId="{00410AF8-412C-4653-B497-F4073F3C3243}" destId="{B75C8599-1267-4153-9F9A-A3126BF457D6}" srcOrd="1" destOrd="0" parTransId="{1FAC62E5-306D-4E08-A181-AC183F761C28}" sibTransId="{6423081A-C8D0-4E38-9B41-A679EE874F68}"/>
    <dgm:cxn modelId="{89BB001A-F15E-4778-800C-8480F49E7687}" type="presOf" srcId="{B75C8599-1267-4153-9F9A-A3126BF457D6}" destId="{917689F3-AEAF-45F7-9A4E-4C3D1B979029}" srcOrd="0" destOrd="0" presId="urn:microsoft.com/office/officeart/2005/8/layout/cycle6"/>
    <dgm:cxn modelId="{E27DF5D3-7414-4193-8E9C-9C845222B423}" srcId="{00410AF8-412C-4653-B497-F4073F3C3243}" destId="{2B4770E5-8F8D-46FA-8609-C900EEEE48B0}" srcOrd="0" destOrd="0" parTransId="{D7498339-C7DF-4048-921A-3C1C83136CAB}" sibTransId="{7EBA51C4-E207-4121-9362-57DC535B22BD}"/>
    <dgm:cxn modelId="{F235C215-FA1F-4A3A-A9C2-83679D343658}" type="presOf" srcId="{6423081A-C8D0-4E38-9B41-A679EE874F68}" destId="{B21B3157-3738-4869-BF7C-0B5BDCC8C6C8}" srcOrd="0" destOrd="0" presId="urn:microsoft.com/office/officeart/2005/8/layout/cycle6"/>
    <dgm:cxn modelId="{D21B7012-53BF-41DE-A2FB-A7482093DCC1}" type="presParOf" srcId="{2A8475D0-EF95-459F-9FDB-66EE838FEEEF}" destId="{FCBBC280-D78D-4092-B4CE-2518FE662445}" srcOrd="0" destOrd="0" presId="urn:microsoft.com/office/officeart/2005/8/layout/cycle6"/>
    <dgm:cxn modelId="{F35AC318-EE67-44BD-850F-7A7FAFB44B6E}" type="presParOf" srcId="{2A8475D0-EF95-459F-9FDB-66EE838FEEEF}" destId="{A8C5C3ED-CFCC-434F-9349-42E6C1D87F69}" srcOrd="1" destOrd="0" presId="urn:microsoft.com/office/officeart/2005/8/layout/cycle6"/>
    <dgm:cxn modelId="{9693CA2B-F392-4655-AB36-F45240709C6E}" type="presParOf" srcId="{2A8475D0-EF95-459F-9FDB-66EE838FEEEF}" destId="{DD02F1C9-906E-4983-80D0-6EC139A82B73}" srcOrd="2" destOrd="0" presId="urn:microsoft.com/office/officeart/2005/8/layout/cycle6"/>
    <dgm:cxn modelId="{B869F729-1E68-4928-9DA1-24E2B3793EC8}" type="presParOf" srcId="{2A8475D0-EF95-459F-9FDB-66EE838FEEEF}" destId="{917689F3-AEAF-45F7-9A4E-4C3D1B979029}" srcOrd="3" destOrd="0" presId="urn:microsoft.com/office/officeart/2005/8/layout/cycle6"/>
    <dgm:cxn modelId="{B6A622FD-5182-4585-A5B3-3E1E8A816554}" type="presParOf" srcId="{2A8475D0-EF95-459F-9FDB-66EE838FEEEF}" destId="{E777971A-D92A-40C8-9F75-FDB463F47A19}" srcOrd="4" destOrd="0" presId="urn:microsoft.com/office/officeart/2005/8/layout/cycle6"/>
    <dgm:cxn modelId="{C459CE1B-F852-458E-BAB8-4E47B103D939}" type="presParOf" srcId="{2A8475D0-EF95-459F-9FDB-66EE838FEEEF}" destId="{B21B3157-3738-4869-BF7C-0B5BDCC8C6C8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C709A51-90D2-4957-ACD0-192920C64462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A3DED1-80F4-447B-8F2E-0D9017445064}">
      <dgm:prSet phldrT="[Текст]"/>
      <dgm:spPr/>
      <dgm:t>
        <a:bodyPr/>
        <a:lstStyle/>
        <a:p>
          <a:r>
            <a:rPr lang="en-US" dirty="0" smtClean="0"/>
            <a:t> Ways to improve the efficiency of IOM (to upgrade its analytical and predictive properties)</a:t>
          </a:r>
          <a:endParaRPr lang="ru-RU" dirty="0"/>
        </a:p>
      </dgm:t>
    </dgm:pt>
    <dgm:pt modelId="{4CB20212-F3B5-433D-80B2-1E2E049ECEC1}" type="parTrans" cxnId="{984B92AE-91F5-41D6-8DD0-B92ADBD1D5C9}">
      <dgm:prSet/>
      <dgm:spPr/>
      <dgm:t>
        <a:bodyPr/>
        <a:lstStyle/>
        <a:p>
          <a:endParaRPr lang="ru-RU"/>
        </a:p>
      </dgm:t>
    </dgm:pt>
    <dgm:pt modelId="{67CE8134-4940-4F93-A6CF-C7AE9D210A2A}" type="sibTrans" cxnId="{984B92AE-91F5-41D6-8DD0-B92ADBD1D5C9}">
      <dgm:prSet/>
      <dgm:spPr/>
      <dgm:t>
        <a:bodyPr/>
        <a:lstStyle/>
        <a:p>
          <a:endParaRPr lang="ru-RU"/>
        </a:p>
      </dgm:t>
    </dgm:pt>
    <dgm:pt modelId="{23AC3974-CEAD-45B3-9470-4B7B3905F306}">
      <dgm:prSet phldrT="[Текст]"/>
      <dgm:spPr/>
      <dgm:t>
        <a:bodyPr/>
        <a:lstStyle/>
        <a:p>
          <a:r>
            <a:rPr lang="en-US" dirty="0" smtClean="0"/>
            <a:t>Improving the statistical support for the IOM and other models of the complex «FORECAST”</a:t>
          </a:r>
          <a:endParaRPr lang="ru-RU" dirty="0"/>
        </a:p>
      </dgm:t>
    </dgm:pt>
    <dgm:pt modelId="{C9745319-A523-4815-A127-CDB6D33D44B7}" type="parTrans" cxnId="{EC21578B-3BD3-460E-8C70-F5582DBDDD0C}">
      <dgm:prSet/>
      <dgm:spPr/>
      <dgm:t>
        <a:bodyPr/>
        <a:lstStyle/>
        <a:p>
          <a:endParaRPr lang="ru-RU"/>
        </a:p>
      </dgm:t>
    </dgm:pt>
    <dgm:pt modelId="{E67E1088-A3CE-4F76-8330-F3D75360C6A3}" type="sibTrans" cxnId="{EC21578B-3BD3-460E-8C70-F5582DBDDD0C}">
      <dgm:prSet/>
      <dgm:spPr/>
      <dgm:t>
        <a:bodyPr/>
        <a:lstStyle/>
        <a:p>
          <a:endParaRPr lang="ru-RU"/>
        </a:p>
      </dgm:t>
    </dgm:pt>
    <dgm:pt modelId="{F95DDD70-D0DD-4A46-9EF2-41189F12C878}">
      <dgm:prSet/>
      <dgm:spPr/>
      <dgm:t>
        <a:bodyPr/>
        <a:lstStyle/>
        <a:p>
          <a:r>
            <a:rPr lang="en-US" dirty="0" smtClean="0"/>
            <a:t>Improving the systemic linkages of IOM with other models of the complex "FORECAST"</a:t>
          </a:r>
          <a:endParaRPr lang="ru-RU" dirty="0"/>
        </a:p>
      </dgm:t>
    </dgm:pt>
    <dgm:pt modelId="{0320A3F2-D085-4C17-9C8C-C652C71E4844}" type="parTrans" cxnId="{B9E6F1F8-293F-4CD4-A295-1A9A61C50C9B}">
      <dgm:prSet/>
      <dgm:spPr/>
      <dgm:t>
        <a:bodyPr/>
        <a:lstStyle/>
        <a:p>
          <a:endParaRPr lang="ru-RU"/>
        </a:p>
      </dgm:t>
    </dgm:pt>
    <dgm:pt modelId="{2C430C37-41D6-4271-8B1D-23C1839A220C}" type="sibTrans" cxnId="{B9E6F1F8-293F-4CD4-A295-1A9A61C50C9B}">
      <dgm:prSet/>
      <dgm:spPr/>
      <dgm:t>
        <a:bodyPr/>
        <a:lstStyle/>
        <a:p>
          <a:endParaRPr lang="ru-RU"/>
        </a:p>
      </dgm:t>
    </dgm:pt>
    <dgm:pt modelId="{31CAD1AB-E030-42DA-B335-D3F04C489269}">
      <dgm:prSet/>
      <dgm:spPr/>
      <dgm:t>
        <a:bodyPr/>
        <a:lstStyle/>
        <a:p>
          <a:r>
            <a:rPr lang="en-US" dirty="0" smtClean="0"/>
            <a:t>Improving the calculated blocks of IOM, including methods of evaluation of direct requirements matrix.</a:t>
          </a:r>
          <a:endParaRPr lang="ru-RU" dirty="0"/>
        </a:p>
      </dgm:t>
    </dgm:pt>
    <dgm:pt modelId="{C092E614-63D1-42A2-ABA4-658AEC59D98C}" type="parTrans" cxnId="{A0145F5F-05B6-44AE-8C22-DB52C2770734}">
      <dgm:prSet/>
      <dgm:spPr/>
      <dgm:t>
        <a:bodyPr/>
        <a:lstStyle/>
        <a:p>
          <a:endParaRPr lang="ru-RU"/>
        </a:p>
      </dgm:t>
    </dgm:pt>
    <dgm:pt modelId="{71369B9F-95E1-425B-B8AC-AA4B26FCB850}" type="sibTrans" cxnId="{A0145F5F-05B6-44AE-8C22-DB52C2770734}">
      <dgm:prSet/>
      <dgm:spPr/>
      <dgm:t>
        <a:bodyPr/>
        <a:lstStyle/>
        <a:p>
          <a:endParaRPr lang="ru-RU"/>
        </a:p>
      </dgm:t>
    </dgm:pt>
    <dgm:pt modelId="{DD6ABB7D-DF0F-4839-ACD9-ED290FB30E0A}" type="pres">
      <dgm:prSet presAssocID="{2C709A51-90D2-4957-ACD0-192920C6446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FDB15F6-2FBD-45F1-9C54-D6F363FE48EE}" type="pres">
      <dgm:prSet presAssocID="{FAA3DED1-80F4-447B-8F2E-0D9017445064}" presName="root" presStyleCnt="0">
        <dgm:presLayoutVars>
          <dgm:chMax/>
          <dgm:chPref val="4"/>
        </dgm:presLayoutVars>
      </dgm:prSet>
      <dgm:spPr/>
    </dgm:pt>
    <dgm:pt modelId="{AEEF5AA9-BE89-457B-A915-8DEC0711EAC9}" type="pres">
      <dgm:prSet presAssocID="{FAA3DED1-80F4-447B-8F2E-0D9017445064}" presName="rootComposite" presStyleCnt="0">
        <dgm:presLayoutVars/>
      </dgm:prSet>
      <dgm:spPr/>
    </dgm:pt>
    <dgm:pt modelId="{4801C02A-1022-4550-9BD3-0C985162D10B}" type="pres">
      <dgm:prSet presAssocID="{FAA3DED1-80F4-447B-8F2E-0D9017445064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85731BED-F3E5-4F8A-88B1-2242CF9799B5}" type="pres">
      <dgm:prSet presAssocID="{FAA3DED1-80F4-447B-8F2E-0D9017445064}" presName="childShape" presStyleCnt="0">
        <dgm:presLayoutVars>
          <dgm:chMax val="0"/>
          <dgm:chPref val="0"/>
        </dgm:presLayoutVars>
      </dgm:prSet>
      <dgm:spPr/>
    </dgm:pt>
    <dgm:pt modelId="{AF3784C4-F21D-47B8-B726-59945FE592BB}" type="pres">
      <dgm:prSet presAssocID="{23AC3974-CEAD-45B3-9470-4B7B3905F306}" presName="childComposite" presStyleCnt="0">
        <dgm:presLayoutVars>
          <dgm:chMax val="0"/>
          <dgm:chPref val="0"/>
        </dgm:presLayoutVars>
      </dgm:prSet>
      <dgm:spPr/>
    </dgm:pt>
    <dgm:pt modelId="{27D6A31C-CD27-439A-A0E0-0394454C6DFC}" type="pres">
      <dgm:prSet presAssocID="{23AC3974-CEAD-45B3-9470-4B7B3905F306}" presName="Image" presStyleLbl="node1" presStyleIdx="0" presStyleCnt="3"/>
      <dgm:spPr/>
    </dgm:pt>
    <dgm:pt modelId="{AFFC1468-6B07-449F-9210-1C73C6BA53DA}" type="pres">
      <dgm:prSet presAssocID="{23AC3974-CEAD-45B3-9470-4B7B3905F306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A1BE1-F2FE-41BE-8676-D424447F3A2B}" type="pres">
      <dgm:prSet presAssocID="{F95DDD70-D0DD-4A46-9EF2-41189F12C878}" presName="childComposite" presStyleCnt="0">
        <dgm:presLayoutVars>
          <dgm:chMax val="0"/>
          <dgm:chPref val="0"/>
        </dgm:presLayoutVars>
      </dgm:prSet>
      <dgm:spPr/>
    </dgm:pt>
    <dgm:pt modelId="{492F0FFB-45B7-48AD-9B67-B6EC2FC81267}" type="pres">
      <dgm:prSet presAssocID="{F95DDD70-D0DD-4A46-9EF2-41189F12C878}" presName="Image" presStyleLbl="node1" presStyleIdx="1" presStyleCnt="3"/>
      <dgm:spPr/>
    </dgm:pt>
    <dgm:pt modelId="{F4101DFD-FD19-486B-B6DD-03888800F3A7}" type="pres">
      <dgm:prSet presAssocID="{F95DDD70-D0DD-4A46-9EF2-41189F12C878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FABD1-5946-459B-B8CE-E7AA2FBBFA42}" type="pres">
      <dgm:prSet presAssocID="{31CAD1AB-E030-42DA-B335-D3F04C489269}" presName="childComposite" presStyleCnt="0">
        <dgm:presLayoutVars>
          <dgm:chMax val="0"/>
          <dgm:chPref val="0"/>
        </dgm:presLayoutVars>
      </dgm:prSet>
      <dgm:spPr/>
    </dgm:pt>
    <dgm:pt modelId="{54D6C8AA-38D4-4C03-99FF-D07245D38E03}" type="pres">
      <dgm:prSet presAssocID="{31CAD1AB-E030-42DA-B335-D3F04C489269}" presName="Image" presStyleLbl="node1" presStyleIdx="2" presStyleCnt="3"/>
      <dgm:spPr/>
    </dgm:pt>
    <dgm:pt modelId="{EA069E7A-A63B-46C8-A608-04EA34A9F1F6}" type="pres">
      <dgm:prSet presAssocID="{31CAD1AB-E030-42DA-B335-D3F04C489269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7A2BB5-5936-4E3E-8882-8D4D5568760B}" type="presOf" srcId="{23AC3974-CEAD-45B3-9470-4B7B3905F306}" destId="{AFFC1468-6B07-449F-9210-1C73C6BA53DA}" srcOrd="0" destOrd="0" presId="urn:microsoft.com/office/officeart/2008/layout/PictureAccentList"/>
    <dgm:cxn modelId="{EC21578B-3BD3-460E-8C70-F5582DBDDD0C}" srcId="{FAA3DED1-80F4-447B-8F2E-0D9017445064}" destId="{23AC3974-CEAD-45B3-9470-4B7B3905F306}" srcOrd="0" destOrd="0" parTransId="{C9745319-A523-4815-A127-CDB6D33D44B7}" sibTransId="{E67E1088-A3CE-4F76-8330-F3D75360C6A3}"/>
    <dgm:cxn modelId="{884413E7-90B1-45E8-A3DC-EEE6F943A64C}" type="presOf" srcId="{2C709A51-90D2-4957-ACD0-192920C64462}" destId="{DD6ABB7D-DF0F-4839-ACD9-ED290FB30E0A}" srcOrd="0" destOrd="0" presId="urn:microsoft.com/office/officeart/2008/layout/PictureAccentList"/>
    <dgm:cxn modelId="{D2EEBCDF-EAEE-42B2-862D-B320FAC080CB}" type="presOf" srcId="{FAA3DED1-80F4-447B-8F2E-0D9017445064}" destId="{4801C02A-1022-4550-9BD3-0C985162D10B}" srcOrd="0" destOrd="0" presId="urn:microsoft.com/office/officeart/2008/layout/PictureAccentList"/>
    <dgm:cxn modelId="{B9E6F1F8-293F-4CD4-A295-1A9A61C50C9B}" srcId="{FAA3DED1-80F4-447B-8F2E-0D9017445064}" destId="{F95DDD70-D0DD-4A46-9EF2-41189F12C878}" srcOrd="1" destOrd="0" parTransId="{0320A3F2-D085-4C17-9C8C-C652C71E4844}" sibTransId="{2C430C37-41D6-4271-8B1D-23C1839A220C}"/>
    <dgm:cxn modelId="{661C4183-A1AE-4F7D-97BC-599C46CF071E}" type="presOf" srcId="{31CAD1AB-E030-42DA-B335-D3F04C489269}" destId="{EA069E7A-A63B-46C8-A608-04EA34A9F1F6}" srcOrd="0" destOrd="0" presId="urn:microsoft.com/office/officeart/2008/layout/PictureAccentList"/>
    <dgm:cxn modelId="{3685186D-72B0-400B-9984-855FAA8CBED4}" type="presOf" srcId="{F95DDD70-D0DD-4A46-9EF2-41189F12C878}" destId="{F4101DFD-FD19-486B-B6DD-03888800F3A7}" srcOrd="0" destOrd="0" presId="urn:microsoft.com/office/officeart/2008/layout/PictureAccentList"/>
    <dgm:cxn modelId="{A0145F5F-05B6-44AE-8C22-DB52C2770734}" srcId="{FAA3DED1-80F4-447B-8F2E-0D9017445064}" destId="{31CAD1AB-E030-42DA-B335-D3F04C489269}" srcOrd="2" destOrd="0" parTransId="{C092E614-63D1-42A2-ABA4-658AEC59D98C}" sibTransId="{71369B9F-95E1-425B-B8AC-AA4B26FCB850}"/>
    <dgm:cxn modelId="{984B92AE-91F5-41D6-8DD0-B92ADBD1D5C9}" srcId="{2C709A51-90D2-4957-ACD0-192920C64462}" destId="{FAA3DED1-80F4-447B-8F2E-0D9017445064}" srcOrd="0" destOrd="0" parTransId="{4CB20212-F3B5-433D-80B2-1E2E049ECEC1}" sibTransId="{67CE8134-4940-4F93-A6CF-C7AE9D210A2A}"/>
    <dgm:cxn modelId="{B9DA7F67-AB82-4919-A213-348442B0F00F}" type="presParOf" srcId="{DD6ABB7D-DF0F-4839-ACD9-ED290FB30E0A}" destId="{FFDB15F6-2FBD-45F1-9C54-D6F363FE48EE}" srcOrd="0" destOrd="0" presId="urn:microsoft.com/office/officeart/2008/layout/PictureAccentList"/>
    <dgm:cxn modelId="{D2B65043-1B4E-42B1-B800-72B3E58EA30B}" type="presParOf" srcId="{FFDB15F6-2FBD-45F1-9C54-D6F363FE48EE}" destId="{AEEF5AA9-BE89-457B-A915-8DEC0711EAC9}" srcOrd="0" destOrd="0" presId="urn:microsoft.com/office/officeart/2008/layout/PictureAccentList"/>
    <dgm:cxn modelId="{6772C7C3-E95F-4210-95D6-C2BC4157273B}" type="presParOf" srcId="{AEEF5AA9-BE89-457B-A915-8DEC0711EAC9}" destId="{4801C02A-1022-4550-9BD3-0C985162D10B}" srcOrd="0" destOrd="0" presId="urn:microsoft.com/office/officeart/2008/layout/PictureAccentList"/>
    <dgm:cxn modelId="{0D8B7CE2-EB5E-400B-BC0C-166CE004E800}" type="presParOf" srcId="{FFDB15F6-2FBD-45F1-9C54-D6F363FE48EE}" destId="{85731BED-F3E5-4F8A-88B1-2242CF9799B5}" srcOrd="1" destOrd="0" presId="urn:microsoft.com/office/officeart/2008/layout/PictureAccentList"/>
    <dgm:cxn modelId="{1137BA52-3B6A-413E-9231-766D193761D8}" type="presParOf" srcId="{85731BED-F3E5-4F8A-88B1-2242CF9799B5}" destId="{AF3784C4-F21D-47B8-B726-59945FE592BB}" srcOrd="0" destOrd="0" presId="urn:microsoft.com/office/officeart/2008/layout/PictureAccentList"/>
    <dgm:cxn modelId="{D2E55A0C-F67B-4584-BD1D-320B9E467A34}" type="presParOf" srcId="{AF3784C4-F21D-47B8-B726-59945FE592BB}" destId="{27D6A31C-CD27-439A-A0E0-0394454C6DFC}" srcOrd="0" destOrd="0" presId="urn:microsoft.com/office/officeart/2008/layout/PictureAccentList"/>
    <dgm:cxn modelId="{4D13596F-8B7B-42ED-8731-7C3CE9036D88}" type="presParOf" srcId="{AF3784C4-F21D-47B8-B726-59945FE592BB}" destId="{AFFC1468-6B07-449F-9210-1C73C6BA53DA}" srcOrd="1" destOrd="0" presId="urn:microsoft.com/office/officeart/2008/layout/PictureAccentList"/>
    <dgm:cxn modelId="{586FACE3-5B7D-4B1E-A4A5-D5EBCDE81813}" type="presParOf" srcId="{85731BED-F3E5-4F8A-88B1-2242CF9799B5}" destId="{30AA1BE1-F2FE-41BE-8676-D424447F3A2B}" srcOrd="1" destOrd="0" presId="urn:microsoft.com/office/officeart/2008/layout/PictureAccentList"/>
    <dgm:cxn modelId="{3CD13576-6047-42D7-8225-EFAD0A5E2723}" type="presParOf" srcId="{30AA1BE1-F2FE-41BE-8676-D424447F3A2B}" destId="{492F0FFB-45B7-48AD-9B67-B6EC2FC81267}" srcOrd="0" destOrd="0" presId="urn:microsoft.com/office/officeart/2008/layout/PictureAccentList"/>
    <dgm:cxn modelId="{BE625BCF-6B35-4796-8403-29EA09087C79}" type="presParOf" srcId="{30AA1BE1-F2FE-41BE-8676-D424447F3A2B}" destId="{F4101DFD-FD19-486B-B6DD-03888800F3A7}" srcOrd="1" destOrd="0" presId="urn:microsoft.com/office/officeart/2008/layout/PictureAccentList"/>
    <dgm:cxn modelId="{EF371887-6E1A-4850-A4C7-C2681607527F}" type="presParOf" srcId="{85731BED-F3E5-4F8A-88B1-2242CF9799B5}" destId="{9E1FABD1-5946-459B-B8CE-E7AA2FBBFA42}" srcOrd="2" destOrd="0" presId="urn:microsoft.com/office/officeart/2008/layout/PictureAccentList"/>
    <dgm:cxn modelId="{E2A7963B-EE0B-435A-B45A-144DCF6E90F0}" type="presParOf" srcId="{9E1FABD1-5946-459B-B8CE-E7AA2FBBFA42}" destId="{54D6C8AA-38D4-4C03-99FF-D07245D38E03}" srcOrd="0" destOrd="0" presId="urn:microsoft.com/office/officeart/2008/layout/PictureAccentList"/>
    <dgm:cxn modelId="{10421247-B5CD-4B4F-8511-7D83089EF68F}" type="presParOf" srcId="{9E1FABD1-5946-459B-B8CE-E7AA2FBBFA42}" destId="{EA069E7A-A63B-46C8-A608-04EA34A9F1F6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C217-DD68-461E-BE32-AC974DA292B7}">
      <dsp:nvSpPr>
        <dsp:cNvPr id="0" name=""/>
        <dsp:cNvSpPr/>
      </dsp:nvSpPr>
      <dsp:spPr>
        <a:xfrm>
          <a:off x="0" y="97613"/>
          <a:ext cx="4040188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Consideration of system (</a:t>
          </a:r>
          <a:r>
            <a:rPr lang="en-US" sz="2200" kern="1200" dirty="0" err="1" smtClean="0"/>
            <a:t>i</a:t>
          </a:r>
          <a:r>
            <a:rPr lang="en-US" sz="2200" kern="1200" dirty="0" smtClean="0"/>
            <a:t>. a. </a:t>
          </a:r>
          <a:r>
            <a:rPr lang="en-US" sz="2200" kern="1200" dirty="0" err="1" smtClean="0"/>
            <a:t>intersectoral</a:t>
          </a:r>
          <a:r>
            <a:rPr lang="en-US" sz="2200" kern="1200" dirty="0" smtClean="0"/>
            <a:t>) links and compliance with balance identity</a:t>
          </a:r>
          <a:endParaRPr lang="ru-RU" sz="2200" kern="1200" dirty="0"/>
        </a:p>
      </dsp:txBody>
      <dsp:txXfrm>
        <a:off x="59057" y="156670"/>
        <a:ext cx="3922074" cy="1091666"/>
      </dsp:txXfrm>
    </dsp:sp>
    <dsp:sp modelId="{2671A7D3-ED23-43BA-AE29-F128EE767C1C}">
      <dsp:nvSpPr>
        <dsp:cNvPr id="0" name=""/>
        <dsp:cNvSpPr/>
      </dsp:nvSpPr>
      <dsp:spPr>
        <a:xfrm>
          <a:off x="0" y="1370753"/>
          <a:ext cx="4040188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Consideration of </a:t>
          </a:r>
          <a:r>
            <a:rPr lang="ru-RU" sz="2200" kern="1200" dirty="0" err="1" smtClean="0"/>
            <a:t>demand</a:t>
          </a:r>
          <a:r>
            <a:rPr lang="ru-RU" sz="2200" kern="1200" dirty="0" smtClean="0"/>
            <a:t> </a:t>
          </a:r>
          <a:r>
            <a:rPr lang="en-US" sz="2200" kern="1200" dirty="0" smtClean="0"/>
            <a:t>multipliers</a:t>
          </a:r>
          <a:endParaRPr lang="ru-RU" sz="2200" kern="1200" dirty="0"/>
        </a:p>
      </dsp:txBody>
      <dsp:txXfrm>
        <a:off x="59057" y="1429810"/>
        <a:ext cx="3922074" cy="1091666"/>
      </dsp:txXfrm>
    </dsp:sp>
    <dsp:sp modelId="{ECD82AF4-1BDE-4D1C-AF0F-CBD4291A841E}">
      <dsp:nvSpPr>
        <dsp:cNvPr id="0" name=""/>
        <dsp:cNvSpPr/>
      </dsp:nvSpPr>
      <dsp:spPr>
        <a:xfrm>
          <a:off x="0" y="2643894"/>
          <a:ext cx="4040188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Consideration of price multipliers</a:t>
          </a:r>
          <a:endParaRPr lang="ru-RU" sz="2200" kern="1200" dirty="0"/>
        </a:p>
      </dsp:txBody>
      <dsp:txXfrm>
        <a:off x="59057" y="2702951"/>
        <a:ext cx="3922074" cy="1091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CB36C-9582-40C1-9421-C576D6D878C2}">
      <dsp:nvSpPr>
        <dsp:cNvPr id="0" name=""/>
        <dsp:cNvSpPr/>
      </dsp:nvSpPr>
      <dsp:spPr>
        <a:xfrm>
          <a:off x="0" y="12248"/>
          <a:ext cx="4041775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Identifying imbalances between forecast figures estimated exogenously</a:t>
          </a:r>
          <a:endParaRPr lang="ru-RU" sz="2300" kern="1200" dirty="0"/>
        </a:p>
      </dsp:txBody>
      <dsp:txXfrm>
        <a:off x="61741" y="73989"/>
        <a:ext cx="3918293" cy="1141288"/>
      </dsp:txXfrm>
    </dsp:sp>
    <dsp:sp modelId="{E267FACB-A60A-4868-AF75-B88114F5AD71}">
      <dsp:nvSpPr>
        <dsp:cNvPr id="0" name=""/>
        <dsp:cNvSpPr/>
      </dsp:nvSpPr>
      <dsp:spPr>
        <a:xfrm>
          <a:off x="0" y="1343258"/>
          <a:ext cx="4041775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Coordination of forecast figures within the system of IO models </a:t>
          </a:r>
          <a:endParaRPr lang="ru-RU" sz="2300" kern="1200" dirty="0"/>
        </a:p>
      </dsp:txBody>
      <dsp:txXfrm>
        <a:off x="61741" y="1404999"/>
        <a:ext cx="3918293" cy="1141288"/>
      </dsp:txXfrm>
    </dsp:sp>
    <dsp:sp modelId="{F6ABFC8B-BD36-4A02-A622-773EFAB44567}">
      <dsp:nvSpPr>
        <dsp:cNvPr id="0" name=""/>
        <dsp:cNvSpPr/>
      </dsp:nvSpPr>
      <dsp:spPr>
        <a:xfrm>
          <a:off x="0" y="2674268"/>
          <a:ext cx="4041775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Scenario calculations “What happens if …”</a:t>
          </a:r>
          <a:endParaRPr lang="ru-RU" sz="2300" kern="1200" dirty="0"/>
        </a:p>
      </dsp:txBody>
      <dsp:txXfrm>
        <a:off x="61741" y="2736009"/>
        <a:ext cx="3918293" cy="1141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EB3A8-C29E-4B06-BCA6-9C8BFA06B658}">
      <dsp:nvSpPr>
        <dsp:cNvPr id="0" name=""/>
        <dsp:cNvSpPr/>
      </dsp:nvSpPr>
      <dsp:spPr>
        <a:xfrm rot="5400000">
          <a:off x="4870885" y="-1724172"/>
          <a:ext cx="145048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Our institute – FBNU IMEI – applies the IO model (IOM) and other models as well in scenario forecasting by order of the Ministry of Economic Development.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Calculations are performed several times a year in accordance with the chart of the Ministry’s projects which include forecasts of Russian socio-economic development.  </a:t>
          </a:r>
          <a:endParaRPr lang="ru-RU" sz="1600" kern="1200" dirty="0"/>
        </a:p>
      </dsp:txBody>
      <dsp:txXfrm rot="-5400000">
        <a:off x="2962656" y="254864"/>
        <a:ext cx="5196137" cy="1308870"/>
      </dsp:txXfrm>
    </dsp:sp>
    <dsp:sp modelId="{94DC74B1-3B5F-47AA-9B90-91DEFA00DFAC}">
      <dsp:nvSpPr>
        <dsp:cNvPr id="0" name=""/>
        <dsp:cNvSpPr/>
      </dsp:nvSpPr>
      <dsp:spPr>
        <a:xfrm>
          <a:off x="0" y="2747"/>
          <a:ext cx="2962656" cy="1813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Our institute </a:t>
          </a:r>
          <a:endParaRPr lang="ru-RU" sz="3700" kern="1200" dirty="0"/>
        </a:p>
      </dsp:txBody>
      <dsp:txXfrm>
        <a:off x="88508" y="91255"/>
        <a:ext cx="2785640" cy="1636089"/>
      </dsp:txXfrm>
    </dsp:sp>
    <dsp:sp modelId="{6FC9B8FB-F556-4F59-99D5-925B97991D3B}">
      <dsp:nvSpPr>
        <dsp:cNvPr id="0" name=""/>
        <dsp:cNvSpPr/>
      </dsp:nvSpPr>
      <dsp:spPr>
        <a:xfrm rot="5400000">
          <a:off x="4870885" y="179588"/>
          <a:ext cx="145048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IOM takes into account all the parameters of scenario conditions and reference points developed by the Ministry.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On the one hand, it is very convenient, but on the other hand, the IOM requires a large amount of exogenous information.  </a:t>
          </a:r>
          <a:endParaRPr lang="ru-RU" sz="1600" kern="1200" dirty="0"/>
        </a:p>
      </dsp:txBody>
      <dsp:txXfrm rot="-5400000">
        <a:off x="2962656" y="2158625"/>
        <a:ext cx="5196137" cy="1308870"/>
      </dsp:txXfrm>
    </dsp:sp>
    <dsp:sp modelId="{D8E3BDBF-15D2-45DF-B99E-DCE8CB24E8B7}">
      <dsp:nvSpPr>
        <dsp:cNvPr id="0" name=""/>
        <dsp:cNvSpPr/>
      </dsp:nvSpPr>
      <dsp:spPr>
        <a:xfrm>
          <a:off x="0" y="1843103"/>
          <a:ext cx="2962656" cy="1813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IOM</a:t>
          </a:r>
          <a:endParaRPr lang="ru-RU" sz="3700" kern="1200" dirty="0"/>
        </a:p>
      </dsp:txBody>
      <dsp:txXfrm>
        <a:off x="88508" y="1931611"/>
        <a:ext cx="2785640" cy="1636089"/>
      </dsp:txXfrm>
    </dsp:sp>
    <dsp:sp modelId="{ADC02A0E-EA22-42F2-96F3-5AE176567A8B}">
      <dsp:nvSpPr>
        <dsp:cNvPr id="0" name=""/>
        <dsp:cNvSpPr/>
      </dsp:nvSpPr>
      <dsp:spPr>
        <a:xfrm rot="5400000">
          <a:off x="4870885" y="1985934"/>
          <a:ext cx="145048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model complex “FORECAST” is developed in IMEI.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This increases efficiency of the IOM use. The IOM as a part of the complex (and the complex itself) can work with minimum of input data if necessary.</a:t>
          </a:r>
          <a:endParaRPr lang="ru-RU" sz="1600" kern="1200" dirty="0"/>
        </a:p>
      </dsp:txBody>
      <dsp:txXfrm rot="-5400000">
        <a:off x="2962656" y="3964971"/>
        <a:ext cx="5196137" cy="1308870"/>
      </dsp:txXfrm>
    </dsp:sp>
    <dsp:sp modelId="{E47BE199-72CE-4A33-9E26-C5ED81716225}">
      <dsp:nvSpPr>
        <dsp:cNvPr id="0" name=""/>
        <dsp:cNvSpPr/>
      </dsp:nvSpPr>
      <dsp:spPr>
        <a:xfrm>
          <a:off x="0" y="3652854"/>
          <a:ext cx="2962656" cy="1813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“FORECAST” </a:t>
          </a:r>
          <a:endParaRPr lang="ru-RU" sz="3700" kern="1200" dirty="0"/>
        </a:p>
      </dsp:txBody>
      <dsp:txXfrm>
        <a:off x="88508" y="3741362"/>
        <a:ext cx="2785640" cy="1636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A4F58-729A-4797-A2FC-6C0DB7B4D28B}">
      <dsp:nvSpPr>
        <dsp:cNvPr id="0" name=""/>
        <dsp:cNvSpPr/>
      </dsp:nvSpPr>
      <dsp:spPr>
        <a:xfrm>
          <a:off x="5974576" y="1489687"/>
          <a:ext cx="432571" cy="2058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8779"/>
              </a:lnTo>
              <a:lnTo>
                <a:pt x="432571" y="20587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1110C-995D-43C1-8680-ED391CEEC58F}">
      <dsp:nvSpPr>
        <dsp:cNvPr id="0" name=""/>
        <dsp:cNvSpPr/>
      </dsp:nvSpPr>
      <dsp:spPr>
        <a:xfrm>
          <a:off x="5974576" y="1489687"/>
          <a:ext cx="432571" cy="1245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5741"/>
              </a:lnTo>
              <a:lnTo>
                <a:pt x="432571" y="12457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9A897-1D7C-4A80-834A-1734CED08684}">
      <dsp:nvSpPr>
        <dsp:cNvPr id="0" name=""/>
        <dsp:cNvSpPr/>
      </dsp:nvSpPr>
      <dsp:spPr>
        <a:xfrm>
          <a:off x="5974576" y="1489687"/>
          <a:ext cx="432571" cy="36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679"/>
              </a:lnTo>
              <a:lnTo>
                <a:pt x="432571" y="3696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0BAF5-F08E-4812-86F2-1B4B2BBEA7D0}">
      <dsp:nvSpPr>
        <dsp:cNvPr id="0" name=""/>
        <dsp:cNvSpPr/>
      </dsp:nvSpPr>
      <dsp:spPr>
        <a:xfrm>
          <a:off x="4118040" y="654615"/>
          <a:ext cx="2858768" cy="291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154"/>
              </a:lnTo>
              <a:lnTo>
                <a:pt x="2858768" y="177154"/>
              </a:lnTo>
              <a:lnTo>
                <a:pt x="2858768" y="291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74B58-D98C-494C-BC24-170C2186B31E}">
      <dsp:nvSpPr>
        <dsp:cNvPr id="0" name=""/>
        <dsp:cNvSpPr/>
      </dsp:nvSpPr>
      <dsp:spPr>
        <a:xfrm>
          <a:off x="3057932" y="1527982"/>
          <a:ext cx="409722" cy="2745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433"/>
              </a:lnTo>
              <a:lnTo>
                <a:pt x="409722" y="27454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90874-1F06-40C2-B7C3-CAAC2871E739}">
      <dsp:nvSpPr>
        <dsp:cNvPr id="0" name=""/>
        <dsp:cNvSpPr/>
      </dsp:nvSpPr>
      <dsp:spPr>
        <a:xfrm>
          <a:off x="3057932" y="1527982"/>
          <a:ext cx="409722" cy="1973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331"/>
              </a:lnTo>
              <a:lnTo>
                <a:pt x="409722" y="19733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762C7-6DB8-49E7-89E5-3B321297BF96}">
      <dsp:nvSpPr>
        <dsp:cNvPr id="0" name=""/>
        <dsp:cNvSpPr/>
      </dsp:nvSpPr>
      <dsp:spPr>
        <a:xfrm>
          <a:off x="3057932" y="1527982"/>
          <a:ext cx="409722" cy="1201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1228"/>
              </a:lnTo>
              <a:lnTo>
                <a:pt x="409722" y="12012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AABB2-6FA7-463E-B1BF-482E8373B844}">
      <dsp:nvSpPr>
        <dsp:cNvPr id="0" name=""/>
        <dsp:cNvSpPr/>
      </dsp:nvSpPr>
      <dsp:spPr>
        <a:xfrm>
          <a:off x="3057932" y="1527982"/>
          <a:ext cx="409722" cy="429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125"/>
              </a:lnTo>
              <a:lnTo>
                <a:pt x="409722" y="4291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441D4-50E3-40FD-9AD6-0EEC35212C31}">
      <dsp:nvSpPr>
        <dsp:cNvPr id="0" name=""/>
        <dsp:cNvSpPr/>
      </dsp:nvSpPr>
      <dsp:spPr>
        <a:xfrm>
          <a:off x="4072320" y="654615"/>
          <a:ext cx="91440" cy="329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449"/>
              </a:lnTo>
              <a:lnTo>
                <a:pt x="66751" y="215449"/>
              </a:lnTo>
              <a:lnTo>
                <a:pt x="66751" y="329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AE8C5-812E-4B7C-ACEC-9093BBF4F9F2}">
      <dsp:nvSpPr>
        <dsp:cNvPr id="0" name=""/>
        <dsp:cNvSpPr/>
      </dsp:nvSpPr>
      <dsp:spPr>
        <a:xfrm>
          <a:off x="256271" y="1489687"/>
          <a:ext cx="445184" cy="1281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1693"/>
              </a:lnTo>
              <a:lnTo>
                <a:pt x="445184" y="12816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47CB3-212B-4FAF-829C-4A8057BB9D83}">
      <dsp:nvSpPr>
        <dsp:cNvPr id="0" name=""/>
        <dsp:cNvSpPr/>
      </dsp:nvSpPr>
      <dsp:spPr>
        <a:xfrm>
          <a:off x="256271" y="1489687"/>
          <a:ext cx="445184" cy="49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623"/>
              </a:lnTo>
              <a:lnTo>
                <a:pt x="445184" y="4936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52810-BA59-4EB0-9AEF-18289D41FF9F}">
      <dsp:nvSpPr>
        <dsp:cNvPr id="0" name=""/>
        <dsp:cNvSpPr/>
      </dsp:nvSpPr>
      <dsp:spPr>
        <a:xfrm>
          <a:off x="1281358" y="654615"/>
          <a:ext cx="2836681" cy="291338"/>
        </a:xfrm>
        <a:custGeom>
          <a:avLst/>
          <a:gdLst/>
          <a:ahLst/>
          <a:cxnLst/>
          <a:rect l="0" t="0" r="0" b="0"/>
          <a:pathLst>
            <a:path>
              <a:moveTo>
                <a:pt x="2836681" y="0"/>
              </a:moveTo>
              <a:lnTo>
                <a:pt x="2836681" y="177154"/>
              </a:lnTo>
              <a:lnTo>
                <a:pt x="0" y="177154"/>
              </a:lnTo>
              <a:lnTo>
                <a:pt x="0" y="291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5EFBA-11CB-452E-B833-FADBCFDE921A}">
      <dsp:nvSpPr>
        <dsp:cNvPr id="0" name=""/>
        <dsp:cNvSpPr/>
      </dsp:nvSpPr>
      <dsp:spPr>
        <a:xfrm>
          <a:off x="2653410" y="110880"/>
          <a:ext cx="2929259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Scenario conditions</a:t>
          </a:r>
          <a:endParaRPr lang="ru-RU" sz="2400" kern="1200" dirty="0"/>
        </a:p>
      </dsp:txBody>
      <dsp:txXfrm>
        <a:off x="2653410" y="110880"/>
        <a:ext cx="2929259" cy="543734"/>
      </dsp:txXfrm>
    </dsp:sp>
    <dsp:sp modelId="{47D0A2BB-A900-4014-8907-359D8C67813D}">
      <dsp:nvSpPr>
        <dsp:cNvPr id="0" name=""/>
        <dsp:cNvSpPr/>
      </dsp:nvSpPr>
      <dsp:spPr>
        <a:xfrm>
          <a:off x="0" y="945953"/>
          <a:ext cx="2562717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Parameters of non-government policy</a:t>
          </a:r>
          <a:endParaRPr lang="ru-RU" sz="1800" kern="1200" dirty="0"/>
        </a:p>
      </dsp:txBody>
      <dsp:txXfrm>
        <a:off x="0" y="945953"/>
        <a:ext cx="2562717" cy="543734"/>
      </dsp:txXfrm>
    </dsp:sp>
    <dsp:sp modelId="{4DC53101-5901-4175-8121-874D95A5C660}">
      <dsp:nvSpPr>
        <dsp:cNvPr id="0" name=""/>
        <dsp:cNvSpPr/>
      </dsp:nvSpPr>
      <dsp:spPr>
        <a:xfrm>
          <a:off x="701456" y="1711444"/>
          <a:ext cx="1167190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external conditions</a:t>
          </a:r>
          <a:endParaRPr lang="ru-RU" sz="1600" kern="1200" dirty="0"/>
        </a:p>
      </dsp:txBody>
      <dsp:txXfrm>
        <a:off x="701456" y="1711444"/>
        <a:ext cx="1167190" cy="543734"/>
      </dsp:txXfrm>
    </dsp:sp>
    <dsp:sp modelId="{13FE0373-498F-45D0-BA18-AE702754A7F3}">
      <dsp:nvSpPr>
        <dsp:cNvPr id="0" name=""/>
        <dsp:cNvSpPr/>
      </dsp:nvSpPr>
      <dsp:spPr>
        <a:xfrm>
          <a:off x="701456" y="2407342"/>
          <a:ext cx="1167190" cy="728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demographic</a:t>
          </a:r>
          <a:r>
            <a:rPr lang="en-US" sz="1600" kern="1200" dirty="0" smtClean="0"/>
            <a:t> conditions</a:t>
          </a:r>
          <a:endParaRPr lang="ru-RU" sz="1600" kern="1200" dirty="0"/>
        </a:p>
      </dsp:txBody>
      <dsp:txXfrm>
        <a:off x="701456" y="2407342"/>
        <a:ext cx="1167190" cy="728076"/>
      </dsp:txXfrm>
    </dsp:sp>
    <dsp:sp modelId="{CE0820AA-91A7-4A73-9838-E514D8C0C4A8}">
      <dsp:nvSpPr>
        <dsp:cNvPr id="0" name=""/>
        <dsp:cNvSpPr/>
      </dsp:nvSpPr>
      <dsp:spPr>
        <a:xfrm>
          <a:off x="2787647" y="984248"/>
          <a:ext cx="2702848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Parameters of government policy</a:t>
          </a:r>
          <a:endParaRPr lang="ru-RU" sz="1800" kern="1200" dirty="0"/>
        </a:p>
      </dsp:txBody>
      <dsp:txXfrm>
        <a:off x="2787647" y="984248"/>
        <a:ext cx="2702848" cy="543734"/>
      </dsp:txXfrm>
    </dsp:sp>
    <dsp:sp modelId="{DA52CE53-718D-48E8-81DC-0AD7E172AE38}">
      <dsp:nvSpPr>
        <dsp:cNvPr id="0" name=""/>
        <dsp:cNvSpPr/>
      </dsp:nvSpPr>
      <dsp:spPr>
        <a:xfrm>
          <a:off x="3467655" y="1685241"/>
          <a:ext cx="1206948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investment policy</a:t>
          </a:r>
          <a:endParaRPr lang="ru-RU" sz="1600" kern="1200" dirty="0"/>
        </a:p>
      </dsp:txBody>
      <dsp:txXfrm>
        <a:off x="3467655" y="1685241"/>
        <a:ext cx="1206948" cy="543734"/>
      </dsp:txXfrm>
    </dsp:sp>
    <dsp:sp modelId="{D1EBD7CA-8188-4316-B8BD-00CFFAE0B6CE}">
      <dsp:nvSpPr>
        <dsp:cNvPr id="0" name=""/>
        <dsp:cNvSpPr/>
      </dsp:nvSpPr>
      <dsp:spPr>
        <a:xfrm>
          <a:off x="3467655" y="2457344"/>
          <a:ext cx="1206948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social policy</a:t>
          </a:r>
          <a:endParaRPr lang="ru-RU" sz="1600" kern="1200" dirty="0"/>
        </a:p>
      </dsp:txBody>
      <dsp:txXfrm>
        <a:off x="3467655" y="2457344"/>
        <a:ext cx="1206948" cy="543734"/>
      </dsp:txXfrm>
    </dsp:sp>
    <dsp:sp modelId="{9B81AEC6-4E5D-49D5-BE4B-528E3EDA449D}">
      <dsp:nvSpPr>
        <dsp:cNvPr id="0" name=""/>
        <dsp:cNvSpPr/>
      </dsp:nvSpPr>
      <dsp:spPr>
        <a:xfrm>
          <a:off x="3467655" y="3229446"/>
          <a:ext cx="1206948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price policy</a:t>
          </a:r>
          <a:endParaRPr lang="ru-RU" sz="1600" kern="1200" dirty="0"/>
        </a:p>
      </dsp:txBody>
      <dsp:txXfrm>
        <a:off x="3467655" y="3229446"/>
        <a:ext cx="1206948" cy="543734"/>
      </dsp:txXfrm>
    </dsp:sp>
    <dsp:sp modelId="{1B4E72C2-3DBD-497C-AFBC-79B49D14BE25}">
      <dsp:nvSpPr>
        <dsp:cNvPr id="0" name=""/>
        <dsp:cNvSpPr/>
      </dsp:nvSpPr>
      <dsp:spPr>
        <a:xfrm>
          <a:off x="3467655" y="4001549"/>
          <a:ext cx="1230340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tax policy</a:t>
          </a:r>
          <a:endParaRPr lang="ru-RU" sz="1600" kern="1200" dirty="0"/>
        </a:p>
      </dsp:txBody>
      <dsp:txXfrm>
        <a:off x="3467655" y="4001549"/>
        <a:ext cx="1230340" cy="543734"/>
      </dsp:txXfrm>
    </dsp:sp>
    <dsp:sp modelId="{DAF960B5-77E2-4F8A-8DB6-8CD03FAE0178}">
      <dsp:nvSpPr>
        <dsp:cNvPr id="0" name=""/>
        <dsp:cNvSpPr/>
      </dsp:nvSpPr>
      <dsp:spPr>
        <a:xfrm>
          <a:off x="5724018" y="945953"/>
          <a:ext cx="2505581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Energy conditions for Russia</a:t>
          </a:r>
          <a:endParaRPr lang="ru-RU" sz="1800" kern="1200" dirty="0"/>
        </a:p>
      </dsp:txBody>
      <dsp:txXfrm>
        <a:off x="5724018" y="945953"/>
        <a:ext cx="2505581" cy="543734"/>
      </dsp:txXfrm>
    </dsp:sp>
    <dsp:sp modelId="{AE508E74-C435-41CC-838F-DFF7A29FAB8E}">
      <dsp:nvSpPr>
        <dsp:cNvPr id="0" name=""/>
        <dsp:cNvSpPr/>
      </dsp:nvSpPr>
      <dsp:spPr>
        <a:xfrm>
          <a:off x="6407148" y="1587499"/>
          <a:ext cx="1144854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extraction volumes</a:t>
          </a:r>
          <a:endParaRPr lang="ru-RU" sz="1600" kern="1200" dirty="0"/>
        </a:p>
      </dsp:txBody>
      <dsp:txXfrm>
        <a:off x="6407148" y="1587499"/>
        <a:ext cx="1144854" cy="543734"/>
      </dsp:txXfrm>
    </dsp:sp>
    <dsp:sp modelId="{ECCE23C3-1408-494C-977A-5F1FF8EAD50B}">
      <dsp:nvSpPr>
        <dsp:cNvPr id="0" name=""/>
        <dsp:cNvSpPr/>
      </dsp:nvSpPr>
      <dsp:spPr>
        <a:xfrm>
          <a:off x="6407148" y="2311400"/>
          <a:ext cx="1144843" cy="848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export of energy resources</a:t>
          </a:r>
          <a:endParaRPr lang="ru-RU" sz="1600" kern="1200" dirty="0"/>
        </a:p>
      </dsp:txBody>
      <dsp:txXfrm>
        <a:off x="6407148" y="2311400"/>
        <a:ext cx="1144843" cy="848056"/>
      </dsp:txXfrm>
    </dsp:sp>
    <dsp:sp modelId="{77EDFE63-05BE-4424-9A80-01FB1A4B18BE}">
      <dsp:nvSpPr>
        <dsp:cNvPr id="0" name=""/>
        <dsp:cNvSpPr/>
      </dsp:nvSpPr>
      <dsp:spPr>
        <a:xfrm>
          <a:off x="6407148" y="3276599"/>
          <a:ext cx="1144843" cy="5437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en-US" sz="1600" kern="1200" dirty="0" smtClean="0"/>
            <a:t>other</a:t>
          </a:r>
          <a:endParaRPr lang="ru-RU" sz="1600" kern="1200" dirty="0"/>
        </a:p>
      </dsp:txBody>
      <dsp:txXfrm>
        <a:off x="6407148" y="3276599"/>
        <a:ext cx="1144843" cy="5437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E9008-62C4-4694-BD12-ED3714AA93E5}">
      <dsp:nvSpPr>
        <dsp:cNvPr id="0" name=""/>
        <dsp:cNvSpPr/>
      </dsp:nvSpPr>
      <dsp:spPr>
        <a:xfrm>
          <a:off x="4722469" y="1931470"/>
          <a:ext cx="349624" cy="2213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258"/>
              </a:lnTo>
              <a:lnTo>
                <a:pt x="349624" y="22132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A600F-AAA6-4465-9E02-D614D28C0BCD}">
      <dsp:nvSpPr>
        <dsp:cNvPr id="0" name=""/>
        <dsp:cNvSpPr/>
      </dsp:nvSpPr>
      <dsp:spPr>
        <a:xfrm>
          <a:off x="4722469" y="1931470"/>
          <a:ext cx="349624" cy="1356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003"/>
              </a:lnTo>
              <a:lnTo>
                <a:pt x="349624" y="13560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625B4-968D-4F17-AA52-72BD53ADD539}">
      <dsp:nvSpPr>
        <dsp:cNvPr id="0" name=""/>
        <dsp:cNvSpPr/>
      </dsp:nvSpPr>
      <dsp:spPr>
        <a:xfrm>
          <a:off x="4722469" y="1931470"/>
          <a:ext cx="349624" cy="498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741"/>
              </a:lnTo>
              <a:lnTo>
                <a:pt x="349624" y="4987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5F7B9-8E9D-4C8A-85E7-9BAC99E20CBC}">
      <dsp:nvSpPr>
        <dsp:cNvPr id="0" name=""/>
        <dsp:cNvSpPr/>
      </dsp:nvSpPr>
      <dsp:spPr>
        <a:xfrm>
          <a:off x="4114800" y="926931"/>
          <a:ext cx="2066662" cy="28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37"/>
              </a:lnTo>
              <a:lnTo>
                <a:pt x="2066662" y="136937"/>
              </a:lnTo>
              <a:lnTo>
                <a:pt x="2066662" y="287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303A8-FBBF-4AAE-AEB7-F2AFC795AA90}">
      <dsp:nvSpPr>
        <dsp:cNvPr id="0" name=""/>
        <dsp:cNvSpPr/>
      </dsp:nvSpPr>
      <dsp:spPr>
        <a:xfrm>
          <a:off x="1645725" y="926931"/>
          <a:ext cx="2469074" cy="287513"/>
        </a:xfrm>
        <a:custGeom>
          <a:avLst/>
          <a:gdLst/>
          <a:ahLst/>
          <a:cxnLst/>
          <a:rect l="0" t="0" r="0" b="0"/>
          <a:pathLst>
            <a:path>
              <a:moveTo>
                <a:pt x="2469074" y="0"/>
              </a:moveTo>
              <a:lnTo>
                <a:pt x="2469074" y="136937"/>
              </a:lnTo>
              <a:lnTo>
                <a:pt x="0" y="136937"/>
              </a:lnTo>
              <a:lnTo>
                <a:pt x="0" y="287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C0D2BC-EEEB-4CE5-B7CD-812C86C6E6A3}">
      <dsp:nvSpPr>
        <dsp:cNvPr id="0" name=""/>
        <dsp:cNvSpPr/>
      </dsp:nvSpPr>
      <dsp:spPr>
        <a:xfrm>
          <a:off x="839181" y="1021"/>
          <a:ext cx="6551237" cy="925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The model complex “FORECAST” ensures consistency of forecast figures</a:t>
          </a:r>
          <a:endParaRPr lang="ru-RU" sz="3200" kern="1200" dirty="0"/>
        </a:p>
      </dsp:txBody>
      <dsp:txXfrm>
        <a:off x="839181" y="1021"/>
        <a:ext cx="6551237" cy="925910"/>
      </dsp:txXfrm>
    </dsp:sp>
    <dsp:sp modelId="{E164E201-8B20-4153-9E9A-2814EAE2DC5B}">
      <dsp:nvSpPr>
        <dsp:cNvPr id="0" name=""/>
        <dsp:cNvSpPr/>
      </dsp:nvSpPr>
      <dsp:spPr>
        <a:xfrm>
          <a:off x="0" y="1214444"/>
          <a:ext cx="3291450" cy="717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Consistency in time</a:t>
          </a:r>
          <a:r>
            <a:rPr lang="en-US" sz="1800" kern="1200" dirty="0" smtClean="0"/>
            <a:t> - </a:t>
          </a:r>
          <a:r>
            <a:rPr lang="en-US" sz="1800" b="1" kern="1200" dirty="0" smtClean="0"/>
            <a:t>«past determines future» t</a:t>
          </a:r>
          <a:r>
            <a:rPr lang="ru-RU" sz="1800" b="1" kern="1200" dirty="0" smtClean="0"/>
            <a:t>→</a:t>
          </a:r>
          <a:r>
            <a:rPr lang="en-US" sz="1800" b="1" kern="1200" dirty="0" smtClean="0"/>
            <a:t>t</a:t>
          </a:r>
          <a:r>
            <a:rPr lang="ru-RU" sz="1800" b="1" kern="1200" dirty="0" smtClean="0"/>
            <a:t>+1</a:t>
          </a:r>
          <a:endParaRPr lang="ru-RU" sz="1800" kern="1200" dirty="0"/>
        </a:p>
      </dsp:txBody>
      <dsp:txXfrm>
        <a:off x="0" y="1214444"/>
        <a:ext cx="3291450" cy="717026"/>
      </dsp:txXfrm>
    </dsp:sp>
    <dsp:sp modelId="{B3B20D6D-AEEA-4A55-970E-49F52B3EBDF0}">
      <dsp:nvSpPr>
        <dsp:cNvPr id="0" name=""/>
        <dsp:cNvSpPr/>
      </dsp:nvSpPr>
      <dsp:spPr>
        <a:xfrm>
          <a:off x="4357721" y="1214444"/>
          <a:ext cx="3647482" cy="717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Consistency in statics</a:t>
          </a:r>
          <a:endParaRPr lang="ru-RU" sz="1800" kern="1200" dirty="0"/>
        </a:p>
      </dsp:txBody>
      <dsp:txXfrm>
        <a:off x="4357721" y="1214444"/>
        <a:ext cx="3647482" cy="717026"/>
      </dsp:txXfrm>
    </dsp:sp>
    <dsp:sp modelId="{203BFED8-D006-4D62-8798-548311F4E156}">
      <dsp:nvSpPr>
        <dsp:cNvPr id="0" name=""/>
        <dsp:cNvSpPr/>
      </dsp:nvSpPr>
      <dsp:spPr>
        <a:xfrm>
          <a:off x="5072094" y="2071699"/>
          <a:ext cx="2291313" cy="717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«</a:t>
          </a:r>
          <a:r>
            <a:rPr lang="en-US" sz="1800" b="1" kern="1200" dirty="0" smtClean="0"/>
            <a:t>resources</a:t>
          </a:r>
          <a:r>
            <a:rPr lang="ru-RU" sz="1800" b="1" kern="1200" dirty="0" smtClean="0"/>
            <a:t> – </a:t>
          </a:r>
          <a:r>
            <a:rPr lang="en-US" sz="1800" b="1" kern="1200" dirty="0" smtClean="0"/>
            <a:t>production</a:t>
          </a:r>
          <a:r>
            <a:rPr lang="ru-RU" sz="1800" b="1" kern="1200" dirty="0" smtClean="0"/>
            <a:t>»</a:t>
          </a:r>
          <a:endParaRPr lang="ru-RU" sz="1800" kern="1200" dirty="0"/>
        </a:p>
      </dsp:txBody>
      <dsp:txXfrm>
        <a:off x="5072094" y="2071699"/>
        <a:ext cx="2291313" cy="717026"/>
      </dsp:txXfrm>
    </dsp:sp>
    <dsp:sp modelId="{F3B92139-C8C3-457D-A56B-718C07542ECF}">
      <dsp:nvSpPr>
        <dsp:cNvPr id="0" name=""/>
        <dsp:cNvSpPr/>
      </dsp:nvSpPr>
      <dsp:spPr>
        <a:xfrm>
          <a:off x="5072094" y="2928960"/>
          <a:ext cx="2280730" cy="717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«</a:t>
          </a:r>
          <a:r>
            <a:rPr lang="en-US" sz="1800" b="1" kern="1200" dirty="0" smtClean="0"/>
            <a:t>demand</a:t>
          </a:r>
          <a:r>
            <a:rPr lang="ru-RU" sz="1800" b="1" kern="1200" dirty="0" smtClean="0"/>
            <a:t> – </a:t>
          </a:r>
          <a:r>
            <a:rPr lang="en-US" sz="1800" b="1" kern="1200" dirty="0" smtClean="0"/>
            <a:t>supply</a:t>
          </a:r>
          <a:r>
            <a:rPr lang="ru-RU" sz="1800" b="1" kern="1200" dirty="0" smtClean="0"/>
            <a:t>»</a:t>
          </a:r>
          <a:endParaRPr lang="ru-RU" sz="1800" kern="1200" dirty="0"/>
        </a:p>
      </dsp:txBody>
      <dsp:txXfrm>
        <a:off x="5072094" y="2928960"/>
        <a:ext cx="2280730" cy="717026"/>
      </dsp:txXfrm>
    </dsp:sp>
    <dsp:sp modelId="{53EB2BA9-7553-4CA7-BDE9-0702D0A88D44}">
      <dsp:nvSpPr>
        <dsp:cNvPr id="0" name=""/>
        <dsp:cNvSpPr/>
      </dsp:nvSpPr>
      <dsp:spPr>
        <a:xfrm>
          <a:off x="5072094" y="3786215"/>
          <a:ext cx="2280730" cy="717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«</a:t>
          </a:r>
          <a:r>
            <a:rPr lang="en-US" sz="1800" b="1" kern="1200" dirty="0" smtClean="0"/>
            <a:t>prices</a:t>
          </a:r>
          <a:r>
            <a:rPr lang="ru-RU" sz="1800" b="1" kern="1200" dirty="0" smtClean="0"/>
            <a:t> – </a:t>
          </a:r>
          <a:r>
            <a:rPr lang="en-US" sz="1800" b="1" kern="1200" dirty="0" smtClean="0"/>
            <a:t>income</a:t>
          </a:r>
          <a:r>
            <a:rPr lang="ru-RU" sz="1800" b="1" kern="1200" dirty="0" smtClean="0"/>
            <a:t> – </a:t>
          </a:r>
          <a:r>
            <a:rPr lang="en-US" sz="1800" b="1" kern="1200" dirty="0" smtClean="0"/>
            <a:t>demand</a:t>
          </a:r>
          <a:r>
            <a:rPr lang="ru-RU" sz="1800" b="1" kern="1200" dirty="0" smtClean="0"/>
            <a:t>»</a:t>
          </a:r>
          <a:endParaRPr lang="ru-RU" sz="1800" kern="1200" dirty="0"/>
        </a:p>
      </dsp:txBody>
      <dsp:txXfrm>
        <a:off x="5072094" y="3786215"/>
        <a:ext cx="2280730" cy="7170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7C9B8-5CCC-402D-933F-B92C89F20BF3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GDP</a:t>
          </a:r>
          <a:endParaRPr lang="ru-RU" sz="2800" kern="1200" dirty="0"/>
        </a:p>
      </dsp:txBody>
      <dsp:txXfrm>
        <a:off x="495061" y="645"/>
        <a:ext cx="2262336" cy="1357401"/>
      </dsp:txXfrm>
    </dsp:sp>
    <dsp:sp modelId="{68638644-CF56-4739-AEB0-26DF0769B693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final consumption</a:t>
          </a:r>
          <a:endParaRPr lang="ru-RU" sz="2800" kern="1200" dirty="0"/>
        </a:p>
      </dsp:txBody>
      <dsp:txXfrm>
        <a:off x="2983631" y="645"/>
        <a:ext cx="2262336" cy="1357401"/>
      </dsp:txXfrm>
    </dsp:sp>
    <dsp:sp modelId="{D454B316-E03F-49CA-BCE2-A3FBD987A143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investments in fixed assets</a:t>
          </a:r>
          <a:endParaRPr lang="ru-RU" sz="2800" kern="1200" dirty="0"/>
        </a:p>
      </dsp:txBody>
      <dsp:txXfrm>
        <a:off x="5472201" y="645"/>
        <a:ext cx="2262336" cy="1357401"/>
      </dsp:txXfrm>
    </dsp:sp>
    <dsp:sp modelId="{461EE8FF-8E66-4F00-AC7D-FF9446107D3F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export</a:t>
          </a:r>
          <a:endParaRPr lang="ru-RU" sz="2800" kern="1200" dirty="0"/>
        </a:p>
      </dsp:txBody>
      <dsp:txXfrm>
        <a:off x="495061" y="1584280"/>
        <a:ext cx="2262336" cy="1357401"/>
      </dsp:txXfrm>
    </dsp:sp>
    <dsp:sp modelId="{8A20D045-3341-4A45-AE67-9443A14DC001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import</a:t>
          </a:r>
          <a:endParaRPr lang="ru-RU" sz="2800" kern="1200" dirty="0"/>
        </a:p>
      </dsp:txBody>
      <dsp:txXfrm>
        <a:off x="2983631" y="1584280"/>
        <a:ext cx="2262336" cy="1357401"/>
      </dsp:txXfrm>
    </dsp:sp>
    <dsp:sp modelId="{7CF531E4-69FF-40A9-B2D7-11C6ED637959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exchange rate</a:t>
          </a:r>
          <a:endParaRPr lang="ru-RU" sz="2800" kern="1200" dirty="0"/>
        </a:p>
      </dsp:txBody>
      <dsp:txXfrm>
        <a:off x="5472201" y="1584280"/>
        <a:ext cx="2262336" cy="1357401"/>
      </dsp:txXfrm>
    </dsp:sp>
    <dsp:sp modelId="{A6ED3FD2-51FD-40FD-98EE-E7DC2AF43ADE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consumer price indices</a:t>
          </a:r>
          <a:endParaRPr lang="ru-RU" sz="2800" kern="1200" dirty="0"/>
        </a:p>
      </dsp:txBody>
      <dsp:txXfrm>
        <a:off x="495061" y="3167916"/>
        <a:ext cx="2262336" cy="1357401"/>
      </dsp:txXfrm>
    </dsp:sp>
    <dsp:sp modelId="{F56D0578-5B68-42D4-BE66-F8A256C1C24B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producer price indices </a:t>
          </a:r>
          <a:endParaRPr lang="ru-RU" sz="2800" kern="1200" dirty="0"/>
        </a:p>
      </dsp:txBody>
      <dsp:txXfrm>
        <a:off x="2983631" y="3167916"/>
        <a:ext cx="2262336" cy="1357401"/>
      </dsp:txXfrm>
    </dsp:sp>
    <dsp:sp modelId="{52B3150C-42D1-4D22-8988-670038CD5C0E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other</a:t>
          </a:r>
          <a:endParaRPr lang="ru-RU" sz="2800" kern="1200" dirty="0"/>
        </a:p>
      </dsp:txBody>
      <dsp:txXfrm>
        <a:off x="5472201" y="3167916"/>
        <a:ext cx="2262336" cy="13574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BC280-D78D-4092-B4CE-2518FE662445}">
      <dsp:nvSpPr>
        <dsp:cNvPr id="0" name=""/>
        <dsp:cNvSpPr/>
      </dsp:nvSpPr>
      <dsp:spPr>
        <a:xfrm>
          <a:off x="574670" y="1168581"/>
          <a:ext cx="3367385" cy="218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small amount of initial data</a:t>
          </a:r>
          <a:endParaRPr lang="ru-RU" sz="2200" kern="1200" dirty="0"/>
        </a:p>
      </dsp:txBody>
      <dsp:txXfrm>
        <a:off x="681518" y="1275429"/>
        <a:ext cx="3153689" cy="1975104"/>
      </dsp:txXfrm>
    </dsp:sp>
    <dsp:sp modelId="{DD02F1C9-906E-4983-80D0-6EC139A82B73}">
      <dsp:nvSpPr>
        <dsp:cNvPr id="0" name=""/>
        <dsp:cNvSpPr/>
      </dsp:nvSpPr>
      <dsp:spPr>
        <a:xfrm>
          <a:off x="2258363" y="406544"/>
          <a:ext cx="3712873" cy="3712873"/>
        </a:xfrm>
        <a:custGeom>
          <a:avLst/>
          <a:gdLst/>
          <a:ahLst/>
          <a:cxnLst/>
          <a:rect l="0" t="0" r="0" b="0"/>
          <a:pathLst>
            <a:path>
              <a:moveTo>
                <a:pt x="374763" y="737955"/>
              </a:moveTo>
              <a:arcTo wR="1856436" hR="1856436" stAng="13022900" swAng="63542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689F3-AEAF-45F7-9A4E-4C3D1B979029}">
      <dsp:nvSpPr>
        <dsp:cNvPr id="0" name=""/>
        <dsp:cNvSpPr/>
      </dsp:nvSpPr>
      <dsp:spPr>
        <a:xfrm>
          <a:off x="4287544" y="1168581"/>
          <a:ext cx="3367385" cy="218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necessity to harmonize initial macroeconomic reference points  with each other and with given scenario conditions</a:t>
          </a:r>
          <a:endParaRPr lang="ru-RU" sz="2200" kern="1200" dirty="0"/>
        </a:p>
      </dsp:txBody>
      <dsp:txXfrm>
        <a:off x="4394392" y="1275429"/>
        <a:ext cx="3153689" cy="1975104"/>
      </dsp:txXfrm>
    </dsp:sp>
    <dsp:sp modelId="{B21B3157-3738-4869-BF7C-0B5BDCC8C6C8}">
      <dsp:nvSpPr>
        <dsp:cNvPr id="0" name=""/>
        <dsp:cNvSpPr/>
      </dsp:nvSpPr>
      <dsp:spPr>
        <a:xfrm>
          <a:off x="2258363" y="406544"/>
          <a:ext cx="3712873" cy="3712873"/>
        </a:xfrm>
        <a:custGeom>
          <a:avLst/>
          <a:gdLst/>
          <a:ahLst/>
          <a:cxnLst/>
          <a:rect l="0" t="0" r="0" b="0"/>
          <a:pathLst>
            <a:path>
              <a:moveTo>
                <a:pt x="3338110" y="2974918"/>
              </a:moveTo>
              <a:arcTo wR="1856436" hR="1856436" stAng="2222900" swAng="63542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1C02A-1022-4550-9BD3-0C985162D10B}">
      <dsp:nvSpPr>
        <dsp:cNvPr id="0" name=""/>
        <dsp:cNvSpPr/>
      </dsp:nvSpPr>
      <dsp:spPr>
        <a:xfrm>
          <a:off x="393799" y="1701"/>
          <a:ext cx="7442001" cy="1023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 Ways to improve the efficiency of IOM (to upgrade its analytical and predictive properties)</a:t>
          </a:r>
          <a:endParaRPr lang="ru-RU" sz="2900" kern="1200" dirty="0"/>
        </a:p>
      </dsp:txBody>
      <dsp:txXfrm>
        <a:off x="423768" y="31670"/>
        <a:ext cx="7382063" cy="963265"/>
      </dsp:txXfrm>
    </dsp:sp>
    <dsp:sp modelId="{27D6A31C-CD27-439A-A0E0-0394454C6DFC}">
      <dsp:nvSpPr>
        <dsp:cNvPr id="0" name=""/>
        <dsp:cNvSpPr/>
      </dsp:nvSpPr>
      <dsp:spPr>
        <a:xfrm>
          <a:off x="393799" y="1209081"/>
          <a:ext cx="1023203" cy="10232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C1468-6B07-449F-9210-1C73C6BA53DA}">
      <dsp:nvSpPr>
        <dsp:cNvPr id="0" name=""/>
        <dsp:cNvSpPr/>
      </dsp:nvSpPr>
      <dsp:spPr>
        <a:xfrm>
          <a:off x="1478394" y="1209081"/>
          <a:ext cx="6357405" cy="10232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Improving the statistical support for the IOM and other models of the complex «FORECAST”</a:t>
          </a:r>
          <a:endParaRPr lang="ru-RU" sz="2100" kern="1200" dirty="0"/>
        </a:p>
      </dsp:txBody>
      <dsp:txXfrm>
        <a:off x="1528352" y="1259039"/>
        <a:ext cx="6257489" cy="923287"/>
      </dsp:txXfrm>
    </dsp:sp>
    <dsp:sp modelId="{492F0FFB-45B7-48AD-9B67-B6EC2FC81267}">
      <dsp:nvSpPr>
        <dsp:cNvPr id="0" name=""/>
        <dsp:cNvSpPr/>
      </dsp:nvSpPr>
      <dsp:spPr>
        <a:xfrm>
          <a:off x="393799" y="2355069"/>
          <a:ext cx="1023203" cy="10232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01DFD-FD19-486B-B6DD-03888800F3A7}">
      <dsp:nvSpPr>
        <dsp:cNvPr id="0" name=""/>
        <dsp:cNvSpPr/>
      </dsp:nvSpPr>
      <dsp:spPr>
        <a:xfrm>
          <a:off x="1478394" y="2355069"/>
          <a:ext cx="6357405" cy="10232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Improving the systemic linkages of IOM with other models of the complex "FORECAST"</a:t>
          </a:r>
          <a:endParaRPr lang="ru-RU" sz="2100" kern="1200" dirty="0"/>
        </a:p>
      </dsp:txBody>
      <dsp:txXfrm>
        <a:off x="1528352" y="2405027"/>
        <a:ext cx="6257489" cy="923287"/>
      </dsp:txXfrm>
    </dsp:sp>
    <dsp:sp modelId="{54D6C8AA-38D4-4C03-99FF-D07245D38E03}">
      <dsp:nvSpPr>
        <dsp:cNvPr id="0" name=""/>
        <dsp:cNvSpPr/>
      </dsp:nvSpPr>
      <dsp:spPr>
        <a:xfrm>
          <a:off x="393799" y="3501057"/>
          <a:ext cx="1023203" cy="10232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69E7A-A63B-46C8-A608-04EA34A9F1F6}">
      <dsp:nvSpPr>
        <dsp:cNvPr id="0" name=""/>
        <dsp:cNvSpPr/>
      </dsp:nvSpPr>
      <dsp:spPr>
        <a:xfrm>
          <a:off x="1478394" y="3501057"/>
          <a:ext cx="6357405" cy="102320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Improving the calculated blocks of IOM, including methods of evaluation of direct requirements matrix.</a:t>
          </a:r>
          <a:endParaRPr lang="ru-RU" sz="2100" kern="1200" dirty="0"/>
        </a:p>
      </dsp:txBody>
      <dsp:txXfrm>
        <a:off x="1528352" y="3551015"/>
        <a:ext cx="6257489" cy="923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BF03-13BC-4F0C-887C-CD3A84495F4C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3DC01-64D7-4689-A66B-196819EB2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86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71A3-AC96-4EBF-A8DE-03617CE54641}" type="datetime1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5230-2BE7-4951-AA9E-1C9531B92C8B}" type="datetime1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3FC07-8220-436B-83F6-BFB83A5028A2}" type="datetime1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1A554-86D8-4AE2-ADAF-F7BBB40F325A}" type="datetime1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F233-6008-442B-8459-A42F712B730A}" type="datetime1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DE3-916C-4644-B682-5ADBC0774782}" type="datetime1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FEE7-29D4-4915-9708-B1D79D882C38}" type="datetime1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E103-387D-45D9-A93D-494F89484209}" type="datetime1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F59B-3837-4AA7-8685-AAF254E8DD3D}" type="datetime1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598B-D44C-4F50-A247-837C67FD391C}" type="datetime1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27C2-7528-4522-AD5D-91696F4872F1}" type="datetime1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12D2-DE81-4B2F-A0D3-248CAE690D85}" type="datetime1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D00D7-FD89-403C-B33B-900B5CCD6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Approaches to increase efficiency of the IO tool in the system of scenario forecasting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Strizshkova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L.A.(reporter)</a:t>
            </a:r>
          </a:p>
          <a:p>
            <a:pPr algn="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Kuranov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A.G.</a:t>
            </a:r>
          </a:p>
          <a:p>
            <a:pPr algn="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Zhuravskiy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V.P.</a:t>
            </a:r>
          </a:p>
          <a:p>
            <a:pPr algn="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Tishina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L.I.</a:t>
            </a:r>
          </a:p>
          <a:p>
            <a:pPr algn="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Slobodyanik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S.N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1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resolve the question “step by step” calculation scheme can be applied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essence of the “step by step” scheme</a:t>
            </a:r>
          </a:p>
          <a:p>
            <a:endParaRPr lang="ru-RU" sz="1300" dirty="0" smtClean="0"/>
          </a:p>
          <a:p>
            <a:pPr algn="ctr">
              <a:buNone/>
            </a:pPr>
            <a:r>
              <a:rPr lang="en-US" b="1" i="1" dirty="0" smtClean="0"/>
              <a:t>evaluation of each following indicator is based on previous estimates of other indicators and background information on scenario conditions</a:t>
            </a:r>
          </a:p>
          <a:p>
            <a:pPr algn="ctr">
              <a:buNone/>
            </a:pPr>
            <a:endParaRPr lang="ru-RU" dirty="0" smtClean="0"/>
          </a:p>
          <a:p>
            <a:r>
              <a:rPr lang="en-US" b="1" dirty="0" smtClean="0"/>
              <a:t>To realize the</a:t>
            </a:r>
            <a:r>
              <a:rPr lang="ru-RU" b="1" dirty="0" smtClean="0"/>
              <a:t> “</a:t>
            </a:r>
            <a:r>
              <a:rPr lang="en-US" b="1" dirty="0" smtClean="0"/>
              <a:t>step by step</a:t>
            </a:r>
            <a:r>
              <a:rPr lang="ru-RU" b="1" dirty="0" smtClean="0"/>
              <a:t>” </a:t>
            </a:r>
            <a:r>
              <a:rPr lang="en-US" b="1" dirty="0" smtClean="0"/>
              <a:t>scheme</a:t>
            </a:r>
            <a:endParaRPr lang="ru-RU" dirty="0" smtClean="0"/>
          </a:p>
          <a:p>
            <a:pPr lvl="1"/>
            <a:r>
              <a:rPr lang="en-US" dirty="0" smtClean="0"/>
              <a:t>system of macroeconomic econometric functions is developed </a:t>
            </a:r>
            <a:endParaRPr lang="ru-RU" dirty="0" smtClean="0"/>
          </a:p>
          <a:p>
            <a:pPr lvl="1"/>
            <a:r>
              <a:rPr lang="en-US" dirty="0" smtClean="0"/>
              <a:t>number of consistent  relations between indicators is identified </a:t>
            </a:r>
            <a:endParaRPr lang="ru-RU" dirty="0" smtClean="0"/>
          </a:p>
          <a:p>
            <a:pPr lvl="1"/>
            <a:r>
              <a:rPr lang="en-US" dirty="0" smtClean="0"/>
              <a:t>sequence of application  of functions and relations is developed, what allows sequentially estimate initial macroeconomic parameters for IOM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10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857356" y="71414"/>
            <a:ext cx="5286412" cy="461665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Informational base of the IMEI’s IOM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71472" y="642918"/>
            <a:ext cx="3500430" cy="584775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Block 1. The system of IOTs (expert estimations 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715140" y="642918"/>
            <a:ext cx="2143108" cy="954107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Sub-block 1.1.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Analytics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Sub-block 1.2.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III  quadrant –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detalization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1000108"/>
            <a:ext cx="3143272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Use tables for domestic production at basic prices </a:t>
            </a:r>
            <a:endParaRPr lang="ru-RU" sz="1600" dirty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357554" y="1357298"/>
            <a:ext cx="2928958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Use tables for import production at basic prices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714876" y="1714488"/>
            <a:ext cx="2786082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Tables of trade and transport margins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2071678"/>
            <a:ext cx="3357586" cy="10772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err="1" smtClean="0"/>
              <a:t>Table</a:t>
            </a:r>
            <a:r>
              <a:rPr lang="ru-RU" sz="1600" dirty="0" smtClean="0"/>
              <a:t> </a:t>
            </a:r>
            <a:r>
              <a:rPr lang="ru-RU" sz="1600" dirty="0" err="1" smtClean="0"/>
              <a:t>of</a:t>
            </a:r>
            <a:r>
              <a:rPr lang="ru-RU" sz="1600" dirty="0" smtClean="0"/>
              <a:t> </a:t>
            </a:r>
            <a:r>
              <a:rPr lang="ru-RU" sz="1600" dirty="0" err="1" smtClean="0"/>
              <a:t>net</a:t>
            </a:r>
            <a:r>
              <a:rPr lang="ru-RU" sz="1600" dirty="0" smtClean="0"/>
              <a:t> </a:t>
            </a:r>
            <a:r>
              <a:rPr lang="ru-RU" sz="1600" dirty="0" err="1" smtClean="0"/>
              <a:t>taxes</a:t>
            </a:r>
            <a:r>
              <a:rPr lang="ru-RU" sz="1600" dirty="0" smtClean="0"/>
              <a:t> </a:t>
            </a:r>
            <a:r>
              <a:rPr lang="ru-RU" sz="1600" dirty="0" err="1" smtClean="0"/>
              <a:t>on</a:t>
            </a:r>
            <a:r>
              <a:rPr lang="ru-RU" sz="1600" dirty="0" smtClean="0"/>
              <a:t> </a:t>
            </a:r>
            <a:r>
              <a:rPr lang="ru-RU" sz="1600" dirty="0" err="1" smtClean="0"/>
              <a:t>products</a:t>
            </a:r>
            <a:r>
              <a:rPr lang="ru-RU" sz="1600" dirty="0" smtClean="0"/>
              <a:t> (</a:t>
            </a:r>
            <a:r>
              <a:rPr lang="ru-RU" sz="1600" dirty="0" err="1" smtClean="0"/>
              <a:t>including</a:t>
            </a:r>
            <a:r>
              <a:rPr lang="ru-RU" sz="1600" dirty="0" smtClean="0"/>
              <a:t> </a:t>
            </a:r>
            <a:r>
              <a:rPr lang="ru-RU" sz="1600" dirty="0" err="1" smtClean="0"/>
              <a:t>excises</a:t>
            </a:r>
            <a:r>
              <a:rPr lang="ru-RU" sz="1600" dirty="0" smtClean="0"/>
              <a:t>, </a:t>
            </a:r>
            <a:r>
              <a:rPr lang="ru-RU" sz="1600" dirty="0" err="1" smtClean="0"/>
              <a:t>customs</a:t>
            </a:r>
            <a:r>
              <a:rPr lang="ru-RU" sz="1600" dirty="0" smtClean="0"/>
              <a:t> </a:t>
            </a:r>
            <a:r>
              <a:rPr lang="ru-RU" sz="1600" dirty="0" err="1" smtClean="0"/>
              <a:t>import</a:t>
            </a:r>
            <a:r>
              <a:rPr lang="ru-RU" sz="1600" dirty="0" smtClean="0"/>
              <a:t> </a:t>
            </a:r>
            <a:r>
              <a:rPr lang="ru-RU" sz="1600" dirty="0" err="1" smtClean="0"/>
              <a:t>and</a:t>
            </a:r>
            <a:r>
              <a:rPr lang="ru-RU" sz="1600" dirty="0" smtClean="0"/>
              <a:t> </a:t>
            </a:r>
            <a:r>
              <a:rPr lang="ru-RU" sz="1600" dirty="0" err="1" smtClean="0"/>
              <a:t>export</a:t>
            </a:r>
            <a:r>
              <a:rPr lang="ru-RU" sz="1600" dirty="0" smtClean="0"/>
              <a:t> </a:t>
            </a:r>
            <a:r>
              <a:rPr lang="ru-RU" sz="1600" dirty="0" err="1" smtClean="0"/>
              <a:t>duties</a:t>
            </a:r>
            <a:r>
              <a:rPr lang="ru-RU" sz="1600" dirty="0" smtClean="0"/>
              <a:t>, VAT </a:t>
            </a:r>
            <a:r>
              <a:rPr lang="ru-RU" sz="1600" dirty="0" err="1" smtClean="0"/>
              <a:t>and</a:t>
            </a:r>
            <a:r>
              <a:rPr lang="ru-RU" sz="1600" dirty="0" smtClean="0"/>
              <a:t> </a:t>
            </a:r>
            <a:r>
              <a:rPr lang="ru-RU" sz="1600" dirty="0" err="1" smtClean="0"/>
              <a:t>subsidies</a:t>
            </a:r>
            <a:r>
              <a:rPr lang="ru-RU" sz="1600" dirty="0" smtClean="0"/>
              <a:t> </a:t>
            </a:r>
            <a:r>
              <a:rPr lang="ru-RU" sz="1600" dirty="0" err="1" smtClean="0"/>
              <a:t>on</a:t>
            </a:r>
            <a:r>
              <a:rPr lang="ru-RU" sz="1600" dirty="0" smtClean="0"/>
              <a:t> </a:t>
            </a:r>
            <a:r>
              <a:rPr lang="ru-RU" sz="1600" dirty="0" err="1" smtClean="0"/>
              <a:t>products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71472" y="2071678"/>
            <a:ext cx="3857652" cy="1200329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Block 2. Import-Export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Time series on export and import (based on customs statistics and the balance of payments) at current and constant prices and arranged with the IOM positions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71472" y="3429000"/>
            <a:ext cx="3857652" cy="984885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Block 2. Energy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Time series of Energy balances (in physical units) with detailed characteristics of use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(international standard)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71472" y="4572008"/>
            <a:ext cx="3857652" cy="1015663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Block 3. Investments – fixed assets – capacity utilization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Time series with data at current and constant prices  arranged with the IOM positions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71472" y="5715016"/>
            <a:ext cx="3857620" cy="76944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Other information blocks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with official statistical data (SNA statistics, statistics of production, prices, incomes, taxes, etc.).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786578" y="3714752"/>
            <a:ext cx="1643074" cy="5699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Sub-block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2.1.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nalytics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6786578" y="4429132"/>
            <a:ext cx="1655765" cy="685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Sub-block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3.1.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nalytics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786578" y="5214950"/>
            <a:ext cx="1655765" cy="685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Sub-block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4.1.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nalytics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786578" y="6000768"/>
            <a:ext cx="1655765" cy="685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Sub-blocks with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analytics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6" name="Соединительная линия уступом 25"/>
          <p:cNvCxnSpPr>
            <a:stCxn id="6145" idx="1"/>
            <a:endCxn id="6147" idx="1"/>
          </p:cNvCxnSpPr>
          <p:nvPr/>
        </p:nvCxnSpPr>
        <p:spPr>
          <a:xfrm rot="10800000" flipV="1">
            <a:off x="571472" y="302246"/>
            <a:ext cx="1285884" cy="633059"/>
          </a:xfrm>
          <a:prstGeom prst="bentConnector3">
            <a:avLst>
              <a:gd name="adj1" fmla="val 117778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6145" idx="1"/>
            <a:endCxn id="6154" idx="1"/>
          </p:cNvCxnSpPr>
          <p:nvPr/>
        </p:nvCxnSpPr>
        <p:spPr>
          <a:xfrm rot="10800000" flipV="1">
            <a:off x="571472" y="302247"/>
            <a:ext cx="1285884" cy="2369596"/>
          </a:xfrm>
          <a:prstGeom prst="bentConnector3">
            <a:avLst>
              <a:gd name="adj1" fmla="val 117778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stCxn id="6145" idx="1"/>
            <a:endCxn id="6155" idx="1"/>
          </p:cNvCxnSpPr>
          <p:nvPr/>
        </p:nvCxnSpPr>
        <p:spPr>
          <a:xfrm rot="10800000" flipV="1">
            <a:off x="571472" y="302247"/>
            <a:ext cx="1285884" cy="3619196"/>
          </a:xfrm>
          <a:prstGeom prst="bentConnector3">
            <a:avLst>
              <a:gd name="adj1" fmla="val 117778"/>
            </a:avLst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6145" idx="1"/>
            <a:endCxn id="6156" idx="1"/>
          </p:cNvCxnSpPr>
          <p:nvPr/>
        </p:nvCxnSpPr>
        <p:spPr>
          <a:xfrm rot="10800000" flipV="1">
            <a:off x="571472" y="302246"/>
            <a:ext cx="1285884" cy="4777593"/>
          </a:xfrm>
          <a:prstGeom prst="bentConnector3">
            <a:avLst>
              <a:gd name="adj1" fmla="val 117778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6145" idx="1"/>
            <a:endCxn id="6157" idx="1"/>
          </p:cNvCxnSpPr>
          <p:nvPr/>
        </p:nvCxnSpPr>
        <p:spPr>
          <a:xfrm rot="10800000" flipV="1">
            <a:off x="571472" y="302247"/>
            <a:ext cx="1285884" cy="5797490"/>
          </a:xfrm>
          <a:prstGeom prst="bentConnector3">
            <a:avLst>
              <a:gd name="adj1" fmla="val 117778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6154" idx="3"/>
            <a:endCxn id="6158" idx="1"/>
          </p:cNvCxnSpPr>
          <p:nvPr/>
        </p:nvCxnSpPr>
        <p:spPr>
          <a:xfrm>
            <a:off x="4429124" y="2671843"/>
            <a:ext cx="2357454" cy="13278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6155" idx="3"/>
            <a:endCxn id="6159" idx="1"/>
          </p:cNvCxnSpPr>
          <p:nvPr/>
        </p:nvCxnSpPr>
        <p:spPr>
          <a:xfrm>
            <a:off x="4429124" y="3921443"/>
            <a:ext cx="2357454" cy="8505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6156" idx="3"/>
            <a:endCxn id="6160" idx="1"/>
          </p:cNvCxnSpPr>
          <p:nvPr/>
        </p:nvCxnSpPr>
        <p:spPr>
          <a:xfrm>
            <a:off x="4429124" y="5079840"/>
            <a:ext cx="2357454" cy="4780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6157" idx="3"/>
            <a:endCxn id="6161" idx="1"/>
          </p:cNvCxnSpPr>
          <p:nvPr/>
        </p:nvCxnSpPr>
        <p:spPr>
          <a:xfrm>
            <a:off x="4429092" y="6099737"/>
            <a:ext cx="2357486" cy="2439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6147" idx="3"/>
          </p:cNvCxnSpPr>
          <p:nvPr/>
        </p:nvCxnSpPr>
        <p:spPr>
          <a:xfrm flipV="1">
            <a:off x="4071902" y="928670"/>
            <a:ext cx="2643238" cy="66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86988" y="6343668"/>
            <a:ext cx="2133600" cy="365125"/>
          </a:xfrm>
        </p:spPr>
        <p:txBody>
          <a:bodyPr/>
          <a:lstStyle/>
          <a:p>
            <a:fld id="{828D00D7-FD89-403C-B33B-900B5CCD691C}" type="slidenum">
              <a:rPr lang="ru-RU" sz="3200" smtClean="0"/>
              <a:pPr/>
              <a:t>11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structure of the IMEI’s IOM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57224" y="1500174"/>
            <a:ext cx="3428992" cy="226215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Production block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Forecast estimates of the system of IOTs in the year t at constant prices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of the year (t-1) considering: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production constraints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scenario conditions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214942" y="1500174"/>
            <a:ext cx="3286148" cy="2286016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Price block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Forecast estimates of the system of IOTs in the year t at prices of the year t considering: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scenario conditions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validation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criteria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928926" y="4000504"/>
            <a:ext cx="3643338" cy="212365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Investment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–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fixed assets block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Benchmarks for sectors’ productive capacities considering: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investments in fixed assets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forecast of the fixed assets balance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level of production capacity utilization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Shape 8"/>
          <p:cNvCxnSpPr>
            <a:stCxn id="5123" idx="1"/>
            <a:endCxn id="5121" idx="2"/>
          </p:cNvCxnSpPr>
          <p:nvPr/>
        </p:nvCxnSpPr>
        <p:spPr>
          <a:xfrm rot="10800000">
            <a:off x="2571720" y="3762333"/>
            <a:ext cx="357206" cy="1300001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5123" idx="3"/>
            <a:endCxn id="5122" idx="2"/>
          </p:cNvCxnSpPr>
          <p:nvPr/>
        </p:nvCxnSpPr>
        <p:spPr>
          <a:xfrm flipV="1">
            <a:off x="6572264" y="3786190"/>
            <a:ext cx="285752" cy="1276143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121" idx="3"/>
            <a:endCxn id="5122" idx="1"/>
          </p:cNvCxnSpPr>
          <p:nvPr/>
        </p:nvCxnSpPr>
        <p:spPr>
          <a:xfrm>
            <a:off x="4286216" y="2631253"/>
            <a:ext cx="928726" cy="119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12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Прямая соединительная линия 71"/>
          <p:cNvCxnSpPr/>
          <p:nvPr/>
        </p:nvCxnSpPr>
        <p:spPr>
          <a:xfrm>
            <a:off x="228600" y="3067050"/>
            <a:ext cx="8686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1000100" y="142852"/>
            <a:ext cx="7215206" cy="646331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Control parameter and scenario conditions are benchmarks for production block of the IOM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228600" y="1136650"/>
            <a:ext cx="1809750" cy="1077218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Parameters of dynamics of direct technological coefficients matrix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59" name="Rectangle 63"/>
          <p:cNvSpPr>
            <a:spLocks noChangeArrowheads="1"/>
          </p:cNvSpPr>
          <p:nvPr/>
        </p:nvSpPr>
        <p:spPr bwMode="auto">
          <a:xfrm>
            <a:off x="2279650" y="1016000"/>
            <a:ext cx="3136900" cy="181588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Real dynamics indices of: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GDP</a:t>
            </a:r>
            <a:endParaRPr kumimoji="0" lang="ru-RU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retail turnover</a:t>
            </a:r>
            <a:endParaRPr kumimoji="0" lang="ru-RU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paid consumer services</a:t>
            </a:r>
            <a:endParaRPr kumimoji="0" lang="ru-RU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investments in fixed assets</a:t>
            </a:r>
            <a:endParaRPr kumimoji="0" lang="ru-RU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 export and import of goods (11  product groups  according with HS-codes) </a:t>
            </a:r>
            <a:endParaRPr kumimoji="0" lang="ru-RU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budget  spending  for education, health, science ( % of GDP)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5537200" y="1136650"/>
            <a:ext cx="1568450" cy="60325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Energy balances (physical units)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26300" y="1136650"/>
            <a:ext cx="1573917" cy="83099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Production constraints on energy</a:t>
            </a:r>
            <a:endParaRPr lang="ru-RU" sz="1600" dirty="0"/>
          </a:p>
        </p:txBody>
      </p:sp>
      <p:sp>
        <p:nvSpPr>
          <p:cNvPr id="4161" name="Rectangle 65"/>
          <p:cNvSpPr>
            <a:spLocks noChangeArrowheads="1"/>
          </p:cNvSpPr>
          <p:nvPr/>
        </p:nvSpPr>
        <p:spPr bwMode="auto">
          <a:xfrm>
            <a:off x="2159000" y="2946400"/>
            <a:ext cx="485772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Production block of the IOM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590550" y="3429000"/>
            <a:ext cx="1763692" cy="95410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Sub-block of II quadrant  estimations at purchasers’ prices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3727450" y="3429000"/>
            <a:ext cx="1835130" cy="95410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Sub-block  of  moving to II quadrant  estimations at  basic prices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4" name="Rectangle 68"/>
          <p:cNvSpPr>
            <a:spLocks noChangeArrowheads="1"/>
          </p:cNvSpPr>
          <p:nvPr/>
        </p:nvSpPr>
        <p:spPr bwMode="auto">
          <a:xfrm>
            <a:off x="6381750" y="3429000"/>
            <a:ext cx="1500166" cy="95410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Sub-block  of output and margin tables calculation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auto">
          <a:xfrm>
            <a:off x="2038350" y="4152900"/>
            <a:ext cx="1327150" cy="9541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Sub-block  of export and import vectors estimation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4451350" y="4152900"/>
            <a:ext cx="1327150" cy="9541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 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Sub-block   of import matrix estimation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140450" y="5359400"/>
            <a:ext cx="2704202" cy="338554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Test </a:t>
            </a:r>
            <a:r>
              <a:rPr lang="ru-RU" sz="1600" dirty="0" err="1" smtClean="0"/>
              <a:t>on</a:t>
            </a:r>
            <a:r>
              <a:rPr lang="ru-RU" sz="1600" dirty="0" smtClean="0"/>
              <a:t> </a:t>
            </a:r>
            <a:r>
              <a:rPr lang="ru-RU" sz="1600" dirty="0" err="1" smtClean="0"/>
              <a:t>production</a:t>
            </a:r>
            <a:r>
              <a:rPr lang="ru-RU" sz="1600" dirty="0" smtClean="0"/>
              <a:t> </a:t>
            </a:r>
            <a:r>
              <a:rPr lang="ru-RU" sz="1600" dirty="0" err="1" smtClean="0"/>
              <a:t>constraints</a:t>
            </a:r>
            <a:endParaRPr lang="ru-RU" sz="1600" dirty="0"/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6985000" y="5962650"/>
            <a:ext cx="1154102" cy="73866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Balanced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→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moving to price block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9" name="Rectangle 73"/>
          <p:cNvSpPr>
            <a:spLocks noChangeArrowheads="1"/>
          </p:cNvSpPr>
          <p:nvPr/>
        </p:nvSpPr>
        <p:spPr bwMode="auto">
          <a:xfrm>
            <a:off x="2417912" y="5709542"/>
            <a:ext cx="1517664" cy="73866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Benchmarks from investment – fixed assets block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70" name="Rectangle 74"/>
          <p:cNvSpPr>
            <a:spLocks noChangeArrowheads="1"/>
          </p:cNvSpPr>
          <p:nvPr/>
        </p:nvSpPr>
        <p:spPr bwMode="auto">
          <a:xfrm>
            <a:off x="349250" y="5118100"/>
            <a:ext cx="1390680" cy="73866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Imbalanced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→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correction of II quadrant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7" name="Rectangle 71"/>
          <p:cNvSpPr>
            <a:spLocks noChangeArrowheads="1"/>
          </p:cNvSpPr>
          <p:nvPr/>
        </p:nvSpPr>
        <p:spPr bwMode="auto">
          <a:xfrm>
            <a:off x="7346950" y="4152900"/>
            <a:ext cx="1331910" cy="9541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Sub-block of stock changes restrictions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4" name="Shape 63"/>
          <p:cNvCxnSpPr>
            <a:stCxn id="4156" idx="1"/>
          </p:cNvCxnSpPr>
          <p:nvPr/>
        </p:nvCxnSpPr>
        <p:spPr>
          <a:xfrm rot="10800000" flipV="1">
            <a:off x="590550" y="466018"/>
            <a:ext cx="409550" cy="670632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4156" idx="3"/>
          </p:cNvCxnSpPr>
          <p:nvPr/>
        </p:nvCxnSpPr>
        <p:spPr>
          <a:xfrm>
            <a:off x="8215306" y="466018"/>
            <a:ext cx="458794" cy="670632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4159" idx="0"/>
          </p:cNvCxnSpPr>
          <p:nvPr/>
        </p:nvCxnSpPr>
        <p:spPr>
          <a:xfrm rot="5400000">
            <a:off x="3727450" y="895350"/>
            <a:ext cx="2413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6322219" y="954881"/>
            <a:ext cx="36195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5400000">
            <a:off x="530225" y="2644775"/>
            <a:ext cx="8445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>
            <a:off x="5899150" y="2343150"/>
            <a:ext cx="1206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>
            <a:off x="7648575" y="2524125"/>
            <a:ext cx="10858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rot="5400000">
            <a:off x="3425825" y="2886075"/>
            <a:ext cx="1206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2219325" y="3368675"/>
            <a:ext cx="12065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4752975" y="3368675"/>
            <a:ext cx="12065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6562725" y="3368675"/>
            <a:ext cx="12065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rot="5400000" flipH="1" flipV="1">
            <a:off x="469900" y="4756150"/>
            <a:ext cx="7239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stCxn id="59" idx="1"/>
          </p:cNvCxnSpPr>
          <p:nvPr/>
        </p:nvCxnSpPr>
        <p:spPr>
          <a:xfrm rot="10800000">
            <a:off x="1797050" y="5238751"/>
            <a:ext cx="4343400" cy="28992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flipV="1">
            <a:off x="3968750" y="5600700"/>
            <a:ext cx="2171700" cy="433973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2400300" y="3670300"/>
            <a:ext cx="13271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5537200" y="3670300"/>
            <a:ext cx="8445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4168" idx="3"/>
          </p:cNvCxnSpPr>
          <p:nvPr/>
        </p:nvCxnSpPr>
        <p:spPr>
          <a:xfrm flipV="1">
            <a:off x="8139102" y="6324600"/>
            <a:ext cx="655648" cy="73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rot="5400000">
            <a:off x="6261100" y="4876800"/>
            <a:ext cx="965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rot="5400000">
            <a:off x="7589044" y="5842000"/>
            <a:ext cx="24050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6105" y="6481964"/>
            <a:ext cx="2133600" cy="365125"/>
          </a:xfrm>
        </p:spPr>
        <p:txBody>
          <a:bodyPr/>
          <a:lstStyle/>
          <a:p>
            <a:fld id="{828D00D7-FD89-403C-B33B-900B5CCD691C}" type="slidenum">
              <a:rPr lang="ru-RU" sz="3200" smtClean="0"/>
              <a:pPr/>
              <a:t>13</a:t>
            </a:fld>
            <a:endParaRPr lang="ru-RU" sz="32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228600" y="2705100"/>
            <a:ext cx="832485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14450" y="171450"/>
            <a:ext cx="6635750" cy="646331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Control parameter and scenario conditions are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benchmarks for  price block of the IOM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7950" y="1016000"/>
            <a:ext cx="2774950" cy="141577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Indices of: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consumer prices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domestic prices for production of natural monopolies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domestic exchange rate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producers’ prices by sectors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03550" y="1016000"/>
            <a:ext cx="2520950" cy="141577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Indices of: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world prices for oil, gas, refined oil products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prices for export and import goods  ( for 11  product groups  according with HS-codes)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78500" y="1016000"/>
            <a:ext cx="2654300" cy="33855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Parameters of  tax policy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381750" y="1498600"/>
            <a:ext cx="2171700" cy="95410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Households’ incomes;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Policy parameters on social transfers and wages in the public sector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676400" y="2584450"/>
            <a:ext cx="5657850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Price block of the IOM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07950" y="3187700"/>
            <a:ext cx="2413000" cy="83099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Sub-block of output and   product use estimation at current basic prices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07950" y="4032250"/>
            <a:ext cx="2051050" cy="95410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Sub-block of export vector estimation at current basic prices and trade margin on export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762250" y="3187700"/>
            <a:ext cx="3136900" cy="83099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Sub-block of moving to indicators of use at purchasers’ prices and evaluation of deflator indices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261100" y="3308350"/>
            <a:ext cx="2413000" cy="1661993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Test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criteria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consistency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-particular  (by gross production profit)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macroeconomic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by aggregate macroeconomic indicators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486150" y="4032250"/>
            <a:ext cx="1809750" cy="52322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2a.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Sub-block of GVA elements estimation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28600" y="5359400"/>
            <a:ext cx="2895600" cy="83099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Sub-block of independent estimation  of producers’ price indices (econometrics)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606800" y="4997450"/>
            <a:ext cx="1568450" cy="1077218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Imbalanced: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→ correction of  domestic price indices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416550" y="5238750"/>
            <a:ext cx="1568450" cy="83099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Balanced: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moving to  next year estimation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330700" y="6324600"/>
            <a:ext cx="4343400" cy="338554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Benchmarks from investment – fixed assets block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7045325" y="5661025"/>
            <a:ext cx="13271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>
            <a:off x="5416550" y="4635500"/>
            <a:ext cx="84455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4572000" y="4635500"/>
            <a:ext cx="844550" cy="3619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3086" idx="0"/>
          </p:cNvCxnSpPr>
          <p:nvPr/>
        </p:nvCxnSpPr>
        <p:spPr>
          <a:xfrm>
            <a:off x="5416550" y="4635500"/>
            <a:ext cx="784225" cy="6032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3085" idx="1"/>
          </p:cNvCxnSpPr>
          <p:nvPr/>
        </p:nvCxnSpPr>
        <p:spPr>
          <a:xfrm rot="10800000" flipV="1">
            <a:off x="3124200" y="5536058"/>
            <a:ext cx="482600" cy="1852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1736725" y="4695825"/>
            <a:ext cx="13271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3079" idx="3"/>
            <a:endCxn id="3081" idx="1"/>
          </p:cNvCxnSpPr>
          <p:nvPr/>
        </p:nvCxnSpPr>
        <p:spPr>
          <a:xfrm>
            <a:off x="2520950" y="3603199"/>
            <a:ext cx="241300" cy="158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3081" idx="3"/>
            <a:endCxn id="3082" idx="1"/>
          </p:cNvCxnSpPr>
          <p:nvPr/>
        </p:nvCxnSpPr>
        <p:spPr>
          <a:xfrm>
            <a:off x="5899150" y="3603199"/>
            <a:ext cx="361950" cy="53614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952500" y="2584450"/>
            <a:ext cx="2413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3787775" y="2524125"/>
            <a:ext cx="12065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5295900" y="1981200"/>
            <a:ext cx="1206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7829550" y="2584450"/>
            <a:ext cx="2413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3073" idx="1"/>
          </p:cNvCxnSpPr>
          <p:nvPr/>
        </p:nvCxnSpPr>
        <p:spPr>
          <a:xfrm rot="10800000" flipV="1">
            <a:off x="952500" y="494616"/>
            <a:ext cx="361950" cy="521384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3073" idx="3"/>
            <a:endCxn id="3077" idx="3"/>
          </p:cNvCxnSpPr>
          <p:nvPr/>
        </p:nvCxnSpPr>
        <p:spPr>
          <a:xfrm>
            <a:off x="7950200" y="494616"/>
            <a:ext cx="603250" cy="1481038"/>
          </a:xfrm>
          <a:prstGeom prst="bentConnector3">
            <a:avLst>
              <a:gd name="adj1" fmla="val 13789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6623050" y="895350"/>
            <a:ext cx="2413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3967956" y="895350"/>
            <a:ext cx="242094" cy="794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67352" y="6493877"/>
            <a:ext cx="2133600" cy="365125"/>
          </a:xfrm>
        </p:spPr>
        <p:txBody>
          <a:bodyPr/>
          <a:lstStyle/>
          <a:p>
            <a:fld id="{828D00D7-FD89-403C-B33B-900B5CCD691C}" type="slidenum">
              <a:rPr lang="ru-RU" sz="3200" smtClean="0"/>
              <a:pPr/>
              <a:t>14</a:t>
            </a:fld>
            <a:endParaRPr lang="ru-RU" sz="32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9900" y="171450"/>
            <a:ext cx="84582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Price indices in econometric block IOM</a:t>
            </a:r>
            <a:br>
              <a:rPr lang="en-US" sz="2800" dirty="0" smtClean="0"/>
            </a:br>
            <a:r>
              <a:rPr lang="en-US" sz="2800" dirty="0" smtClean="0"/>
              <a:t>(with </a:t>
            </a:r>
            <a:r>
              <a:rPr lang="en-US" sz="2800" dirty="0"/>
              <a:t>close link which  sustainable over time</a:t>
            </a:r>
            <a:r>
              <a:rPr lang="en-US" sz="2800" dirty="0" smtClean="0"/>
              <a:t>)</a:t>
            </a:r>
            <a:endParaRPr lang="ru-RU" sz="28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49250" y="1377950"/>
            <a:ext cx="14478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Oil price index (Urals)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76400" y="1860550"/>
            <a:ext cx="1689100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Refined oil products world price index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19800" y="1257300"/>
            <a:ext cx="227965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Electricity price index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899150" y="1860550"/>
            <a:ext cx="24003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Indices of producers’ prices by sectors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8600" y="2584450"/>
            <a:ext cx="132715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il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and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gas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ea typeface="Times New Roman" pitchFamily="18" charset="0"/>
              </a:rPr>
              <a:t>extraction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93800" y="3187700"/>
            <a:ext cx="132715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/>
              <a:t>Crude oil extraction</a:t>
            </a:r>
            <a:endParaRPr lang="ru-RU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11200" y="4514850"/>
            <a:ext cx="914400" cy="36194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DJ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11200" y="4997450"/>
            <a:ext cx="917575" cy="4556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CB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314450" y="5238750"/>
            <a:ext cx="1206500" cy="36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</a:rPr>
              <a:t>M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etal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ores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797050" y="5600700"/>
            <a:ext cx="1028700" cy="342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ron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ore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899150" y="2705100"/>
            <a:ext cx="844550" cy="36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DG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226300" y="2705100"/>
            <a:ext cx="914400" cy="36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DM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899150" y="3308350"/>
            <a:ext cx="844550" cy="36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Coal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105650" y="3308350"/>
            <a:ext cx="1327150" cy="603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Agriculture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products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7346950" y="4152900"/>
            <a:ext cx="844550" cy="36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DA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5778500" y="4876800"/>
            <a:ext cx="915988" cy="36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DN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7105650" y="4876800"/>
            <a:ext cx="1327150" cy="844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CPI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non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food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commodity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7226300" y="5962650"/>
            <a:ext cx="914400" cy="36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CPI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175250" y="5962650"/>
            <a:ext cx="12763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CPI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food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commodity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4089400" y="3790950"/>
            <a:ext cx="915988" cy="36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DE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089400" y="4635500"/>
            <a:ext cx="915988" cy="361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W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ood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486150" y="5359400"/>
            <a:ext cx="1027112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DI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400300" y="6203950"/>
            <a:ext cx="917575" cy="4587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F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727450" y="6203950"/>
            <a:ext cx="801688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DD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2641600" y="3067050"/>
            <a:ext cx="10287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DF</a:t>
            </a:r>
            <a:endParaRPr kumimoji="0" lang="ru-RU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69900" y="3911600"/>
            <a:ext cx="24130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Price index for group  D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469900" y="2343150"/>
            <a:ext cx="482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3004344" y="2945606"/>
            <a:ext cx="2413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>
            <a:endCxn id="2052" idx="1"/>
          </p:cNvCxnSpPr>
          <p:nvPr/>
        </p:nvCxnSpPr>
        <p:spPr>
          <a:xfrm>
            <a:off x="1797050" y="1498600"/>
            <a:ext cx="4102100" cy="685116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6864350" y="1739900"/>
            <a:ext cx="241300" cy="158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5899150" y="2584450"/>
            <a:ext cx="241300" cy="158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7829550" y="2584450"/>
            <a:ext cx="2413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058" idx="3"/>
            <a:endCxn id="2059" idx="1"/>
          </p:cNvCxnSpPr>
          <p:nvPr/>
        </p:nvCxnSpPr>
        <p:spPr>
          <a:xfrm>
            <a:off x="6743700" y="2886075"/>
            <a:ext cx="482600" cy="1588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2073" idx="3"/>
          </p:cNvCxnSpPr>
          <p:nvPr/>
        </p:nvCxnSpPr>
        <p:spPr>
          <a:xfrm rot="10800000" flipV="1">
            <a:off x="2882900" y="2343150"/>
            <a:ext cx="3016250" cy="17531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2069" idx="2"/>
            <a:endCxn id="2070" idx="0"/>
          </p:cNvCxnSpPr>
          <p:nvPr/>
        </p:nvCxnSpPr>
        <p:spPr>
          <a:xfrm rot="5400000">
            <a:off x="3235722" y="5439966"/>
            <a:ext cx="387350" cy="114061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069" idx="2"/>
            <a:endCxn id="2071" idx="0"/>
          </p:cNvCxnSpPr>
          <p:nvPr/>
        </p:nvCxnSpPr>
        <p:spPr>
          <a:xfrm rot="16200000" flipH="1">
            <a:off x="3870325" y="5945981"/>
            <a:ext cx="387350" cy="128588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2067" idx="2"/>
            <a:endCxn id="2068" idx="0"/>
          </p:cNvCxnSpPr>
          <p:nvPr/>
        </p:nvCxnSpPr>
        <p:spPr>
          <a:xfrm rot="5400000">
            <a:off x="4306094" y="4394200"/>
            <a:ext cx="482600" cy="1588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 flipH="1" flipV="1">
            <a:off x="7829550" y="5842000"/>
            <a:ext cx="2413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0800000">
            <a:off x="6743700" y="4997450"/>
            <a:ext cx="36195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10800000">
            <a:off x="6502400" y="6203950"/>
            <a:ext cx="7239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1073944" y="4393406"/>
            <a:ext cx="241300" cy="158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2054" idx="2"/>
            <a:endCxn id="2055" idx="0"/>
          </p:cNvCxnSpPr>
          <p:nvPr/>
        </p:nvCxnSpPr>
        <p:spPr>
          <a:xfrm rot="16200000" flipH="1">
            <a:off x="1108869" y="4936330"/>
            <a:ext cx="120651" cy="158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2059" idx="2"/>
            <a:endCxn id="2060" idx="0"/>
          </p:cNvCxnSpPr>
          <p:nvPr/>
        </p:nvCxnSpPr>
        <p:spPr>
          <a:xfrm rot="5400000">
            <a:off x="6881813" y="2506663"/>
            <a:ext cx="241300" cy="1362075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7709694" y="3186906"/>
            <a:ext cx="241300" cy="158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2061" idx="2"/>
            <a:endCxn id="2062" idx="0"/>
          </p:cNvCxnSpPr>
          <p:nvPr/>
        </p:nvCxnSpPr>
        <p:spPr>
          <a:xfrm rot="5400000">
            <a:off x="7648575" y="4032250"/>
            <a:ext cx="241300" cy="158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15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IOM information database and special calculation schemes allow to conduct qualitative analysis of the economy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5465" y="1270890"/>
            <a:ext cx="8272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Investigation of income’s influence on the development and structure of the final demand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7830" y="1917221"/>
            <a:ext cx="8272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Factor analysis of industries </a:t>
            </a:r>
            <a:r>
              <a:rPr lang="en-US" dirty="0" smtClean="0"/>
              <a:t>using</a:t>
            </a:r>
            <a:endParaRPr lang="en-US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total requirements matrix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/>
              <a:t>m</a:t>
            </a:r>
            <a:r>
              <a:rPr lang="en-US" sz="1400" dirty="0" smtClean="0"/>
              <a:t>ethod </a:t>
            </a:r>
            <a:r>
              <a:rPr lang="en-US" sz="1400" dirty="0"/>
              <a:t>of decomposition of intermediate consumption  expenditures by elements of the final product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6947" y="2932884"/>
            <a:ext cx="82736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3. Research of competitiveness</a:t>
            </a:r>
          </a:p>
          <a:p>
            <a:r>
              <a:rPr lang="en-US" dirty="0"/>
              <a:t>3.1. Shifts in import consumption and import intensity in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/>
              <a:t>     consumer market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/>
              <a:t>     investment market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/>
              <a:t>     domestic production</a:t>
            </a:r>
          </a:p>
          <a:p>
            <a:r>
              <a:rPr lang="en-US" dirty="0" smtClean="0"/>
              <a:t>3.2</a:t>
            </a:r>
            <a:r>
              <a:rPr lang="en-US" dirty="0"/>
              <a:t>.  Shifts in structure of export and export-orientation of national production</a:t>
            </a:r>
          </a:p>
          <a:p>
            <a:r>
              <a:rPr lang="en-US" dirty="0" smtClean="0"/>
              <a:t>3.3.  </a:t>
            </a:r>
            <a:r>
              <a:rPr lang="en-US" dirty="0"/>
              <a:t>Shifts in the  structure  of value formation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6946" y="4779543"/>
            <a:ext cx="82812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4. Analysis of the cost structure of the final product and the final output of the economy  </a:t>
            </a:r>
            <a:r>
              <a:rPr lang="en-US" dirty="0" smtClean="0"/>
              <a:t>using</a:t>
            </a:r>
            <a:endParaRPr lang="en-US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 smtClean="0"/>
              <a:t>method </a:t>
            </a:r>
            <a:r>
              <a:rPr lang="en-US" sz="1400" dirty="0"/>
              <a:t>of decomposition of GVA by elements of the final product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 smtClean="0"/>
              <a:t>method </a:t>
            </a:r>
            <a:r>
              <a:rPr lang="en-US" sz="1400" dirty="0"/>
              <a:t>of measuring the total import intensity  by elements of  final output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6946" y="5934670"/>
            <a:ext cx="82812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5. Investigation on influence of different factors (prices, taxes and other) on dynamics of inflation and industry prices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16</a:t>
            </a:fld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32024872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7390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17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498981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900" y="282575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 you for your attention!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18</a:t>
            </a:fld>
            <a:endParaRPr lang="ru-RU" sz="32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IO models have a set of unique characteristics which determine their important role in scenario forecasting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74613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IO models’ characteristics</a:t>
            </a:r>
            <a:endParaRPr lang="ru-RU" dirty="0" smtClean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428736"/>
            <a:ext cx="4041775" cy="746139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dirty="0" smtClean="0"/>
              <a:t> </a:t>
            </a:r>
            <a:r>
              <a:rPr lang="en-US" sz="6000" dirty="0" smtClean="0"/>
              <a:t>Role of IO models in scenario forecasting </a:t>
            </a:r>
            <a:endParaRPr lang="ru-RU" sz="6000" dirty="0" smtClean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2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5857884" y="4643446"/>
            <a:ext cx="242889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00430" y="4643446"/>
            <a:ext cx="2071702" cy="164307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14480" y="5572140"/>
            <a:ext cx="1651020" cy="1235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2910" y="4714884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IO models require a specific information support, primarily – time series of statistical data which include the system of IO tables</a:t>
            </a:r>
            <a:endParaRPr lang="ru-RU" sz="32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2910" y="1857364"/>
            <a:ext cx="76438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Since 2003 economists don’t have official statistical estimations of IO tables.  Time series for many others indicators are broken and consequently short.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Should we deal with the IO analysis under the circumstances?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Should we try to feel information gaps by expert estimations?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5984" y="3929066"/>
            <a:ext cx="4500594" cy="461665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Our answer is “YES”.  This allows: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85786" y="4714884"/>
            <a:ext cx="15001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ea typeface="Times New Roman" pitchFamily="18" charset="0"/>
              </a:rPr>
              <a:t>To maintain  traditions in IO researches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7050" y="5657671"/>
            <a:ext cx="15716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To maintain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R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ssia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 economy history 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571868" y="4643446"/>
            <a:ext cx="192882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ea typeface="Times New Roman" pitchFamily="18" charset="0"/>
              </a:rPr>
              <a:t>To reveal economic relations for purposes of further forecasting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000760" y="4643446"/>
            <a:ext cx="207170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ea typeface="Times New Roman" pitchFamily="18" charset="0"/>
              </a:rPr>
              <a:t>To apply the IO tool in scenario  forecasting  and to receive additional estimated referents points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cxnSp>
        <p:nvCxnSpPr>
          <p:cNvPr id="21" name="Соединительная линия уступом 20"/>
          <p:cNvCxnSpPr>
            <a:stCxn id="3075" idx="2"/>
            <a:endCxn id="3076" idx="0"/>
          </p:cNvCxnSpPr>
          <p:nvPr/>
        </p:nvCxnSpPr>
        <p:spPr>
          <a:xfrm rot="5400000">
            <a:off x="2874007" y="3052609"/>
            <a:ext cx="324153" cy="3000396"/>
          </a:xfrm>
          <a:prstGeom prst="bentConnector3">
            <a:avLst>
              <a:gd name="adj1" fmla="val 34183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3075" idx="2"/>
            <a:endCxn id="3077" idx="0"/>
          </p:cNvCxnSpPr>
          <p:nvPr/>
        </p:nvCxnSpPr>
        <p:spPr>
          <a:xfrm rot="5400000">
            <a:off x="4409924" y="4517088"/>
            <a:ext cx="252715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3075" idx="2"/>
            <a:endCxn id="3078" idx="0"/>
          </p:cNvCxnSpPr>
          <p:nvPr/>
        </p:nvCxnSpPr>
        <p:spPr>
          <a:xfrm rot="16200000" flipH="1">
            <a:off x="5660089" y="3266923"/>
            <a:ext cx="252715" cy="2500330"/>
          </a:xfrm>
          <a:prstGeom prst="bentConnector3">
            <a:avLst>
              <a:gd name="adj1" fmla="val 39855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3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4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set of control parameters for the model complex "FORECAST“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610215" y="6306480"/>
            <a:ext cx="2133600" cy="365125"/>
          </a:xfrm>
        </p:spPr>
        <p:txBody>
          <a:bodyPr/>
          <a:lstStyle/>
          <a:p>
            <a:fld id="{828D00D7-FD89-403C-B33B-900B5CCD691C}" type="slidenum">
              <a:rPr lang="ru-RU" sz="3200" smtClean="0"/>
              <a:pPr/>
              <a:t>5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вал 26"/>
          <p:cNvSpPr/>
          <p:nvPr/>
        </p:nvSpPr>
        <p:spPr>
          <a:xfrm>
            <a:off x="357158" y="3857628"/>
            <a:ext cx="2071702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scheme of the model complex "FORECAST"</a:t>
            </a:r>
            <a:endParaRPr lang="ru-RU" sz="32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57224" y="785794"/>
            <a:ext cx="7572428" cy="400110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Scenario conditions and  models of macroeconomic targets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00100" y="1785926"/>
            <a:ext cx="1428760" cy="584775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Export/Import models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142976" y="2500306"/>
            <a:ext cx="1214446" cy="830997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Model of the labor market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1785926"/>
            <a:ext cx="2714628" cy="923330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Model of financial balance of institutional sectors and balance of payments</a:t>
            </a:r>
            <a:endParaRPr lang="ru-RU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643702" y="3214686"/>
            <a:ext cx="1214446" cy="830997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Model of consumer demand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71868" y="2643182"/>
            <a:ext cx="1857388" cy="92333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IOM with production and price blocks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71472" y="4000504"/>
            <a:ext cx="164307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The balance of labor funds - analysis of innovation processes, evaluation of links and hypothesis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071802" y="4286256"/>
            <a:ext cx="2857520" cy="64633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Investment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- fixed assets model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42910" y="1428736"/>
            <a:ext cx="807249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21505" idx="1"/>
          </p:cNvCxnSpPr>
          <p:nvPr/>
        </p:nvCxnSpPr>
        <p:spPr>
          <a:xfrm rot="10800000" flipV="1">
            <a:off x="642910" y="985848"/>
            <a:ext cx="214314" cy="44288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21505" idx="3"/>
          </p:cNvCxnSpPr>
          <p:nvPr/>
        </p:nvCxnSpPr>
        <p:spPr>
          <a:xfrm>
            <a:off x="8429652" y="985849"/>
            <a:ext cx="285752" cy="442887"/>
          </a:xfrm>
          <a:prstGeom prst="bentConnector2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1505" idx="2"/>
          </p:cNvCxnSpPr>
          <p:nvPr/>
        </p:nvCxnSpPr>
        <p:spPr>
          <a:xfrm rot="5400000" flipH="1" flipV="1">
            <a:off x="4522022" y="1307320"/>
            <a:ext cx="24283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27" idx="2"/>
            <a:endCxn id="21506" idx="1"/>
          </p:cNvCxnSpPr>
          <p:nvPr/>
        </p:nvCxnSpPr>
        <p:spPr>
          <a:xfrm rot="10800000" flipH="1">
            <a:off x="357158" y="2078314"/>
            <a:ext cx="642942" cy="2779446"/>
          </a:xfrm>
          <a:prstGeom prst="bentConnector3">
            <a:avLst>
              <a:gd name="adj1" fmla="val -16947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21506" idx="3"/>
            <a:endCxn id="21509" idx="0"/>
          </p:cNvCxnSpPr>
          <p:nvPr/>
        </p:nvCxnSpPr>
        <p:spPr>
          <a:xfrm>
            <a:off x="2428860" y="2078314"/>
            <a:ext cx="2071702" cy="56486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27" idx="0"/>
            <a:endCxn id="21507" idx="2"/>
          </p:cNvCxnSpPr>
          <p:nvPr/>
        </p:nvCxnSpPr>
        <p:spPr>
          <a:xfrm rot="5400000" flipH="1" flipV="1">
            <a:off x="1308442" y="3415871"/>
            <a:ext cx="526325" cy="35719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ная линия уступом 39"/>
          <p:cNvCxnSpPr>
            <a:stCxn id="21507" idx="3"/>
            <a:endCxn id="21509" idx="1"/>
          </p:cNvCxnSpPr>
          <p:nvPr/>
        </p:nvCxnSpPr>
        <p:spPr>
          <a:xfrm>
            <a:off x="2357422" y="2915805"/>
            <a:ext cx="1214446" cy="189042"/>
          </a:xfrm>
          <a:prstGeom prst="bent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27" idx="6"/>
            <a:endCxn id="21511" idx="1"/>
          </p:cNvCxnSpPr>
          <p:nvPr/>
        </p:nvCxnSpPr>
        <p:spPr>
          <a:xfrm flipV="1">
            <a:off x="2428860" y="4609422"/>
            <a:ext cx="642942" cy="24833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21508" idx="1"/>
            <a:endCxn id="21509" idx="3"/>
          </p:cNvCxnSpPr>
          <p:nvPr/>
        </p:nvCxnSpPr>
        <p:spPr>
          <a:xfrm rot="10800000">
            <a:off x="5429256" y="3104847"/>
            <a:ext cx="1214446" cy="52533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 flipV="1">
            <a:off x="2357422" y="2000240"/>
            <a:ext cx="3786214" cy="642942"/>
          </a:xfrm>
          <a:prstGeom prst="bentConnector3">
            <a:avLst>
              <a:gd name="adj1" fmla="val 26752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27" idx="7"/>
          </p:cNvCxnSpPr>
          <p:nvPr/>
        </p:nvCxnSpPr>
        <p:spPr>
          <a:xfrm rot="5400000" flipH="1" flipV="1">
            <a:off x="2416449" y="2995141"/>
            <a:ext cx="864436" cy="14464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21509" idx="2"/>
            <a:endCxn id="21511" idx="0"/>
          </p:cNvCxnSpPr>
          <p:nvPr/>
        </p:nvCxnSpPr>
        <p:spPr>
          <a:xfrm rot="5400000">
            <a:off x="4140690" y="3926384"/>
            <a:ext cx="719744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ная линия уступом 80"/>
          <p:cNvCxnSpPr>
            <a:stCxn id="21511" idx="3"/>
            <a:endCxn id="7" idx="3"/>
          </p:cNvCxnSpPr>
          <p:nvPr/>
        </p:nvCxnSpPr>
        <p:spPr>
          <a:xfrm flipV="1">
            <a:off x="5929322" y="2247591"/>
            <a:ext cx="2928942" cy="2361831"/>
          </a:xfrm>
          <a:prstGeom prst="bentConnector3">
            <a:avLst>
              <a:gd name="adj1" fmla="val 103429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7" idx="2"/>
            <a:endCxn id="21508" idx="0"/>
          </p:cNvCxnSpPr>
          <p:nvPr/>
        </p:nvCxnSpPr>
        <p:spPr>
          <a:xfrm rot="5400000">
            <a:off x="7123223" y="2836959"/>
            <a:ext cx="505430" cy="250025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Соединительная линия уступом 87"/>
          <p:cNvCxnSpPr>
            <a:stCxn id="7" idx="1"/>
          </p:cNvCxnSpPr>
          <p:nvPr/>
        </p:nvCxnSpPr>
        <p:spPr>
          <a:xfrm rot="10800000" flipV="1">
            <a:off x="5000628" y="2247590"/>
            <a:ext cx="1143008" cy="395591"/>
          </a:xfrm>
          <a:prstGeom prst="bentConnector3">
            <a:avLst>
              <a:gd name="adj1" fmla="val 100093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571736" y="5143512"/>
            <a:ext cx="614366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Output information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.Supply and Use tables of goods and services (indices of real dynamics and prices, outputs, GDP, import, export, etc.)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Financial indicators (investments, profit, taxes, custom duties, etc.)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Financial balances of institutional sectors, public finances and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monetary sphere (GDI, DI, net lending/borrowing, M2X, etc.)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4.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Quality characteristics of economic growth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6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52"/>
          <a:ext cx="82296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2928934"/>
            <a:ext cx="392909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</a:rPr>
              <a:t>This can be achieved by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</a:rPr>
              <a:t>- selection of models included in the complex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</a:rPr>
              <a:t>- the principle of modeling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</a:rPr>
              <a:t>- information databases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85786" y="4929198"/>
            <a:ext cx="75009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</a:rPr>
              <a:t>Important question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</a:rPr>
              <a:t> – how to organize the first iteration in conditions of minimum of forecast information?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7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Solution to the question  – assessment of the initial values of key macroeconomic indicators which are used as exogenous parameters in IOM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8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difficulty of the question is determined by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00D7-FD89-403C-B33B-900B5CCD691C}" type="slidenum">
              <a:rPr lang="ru-RU" sz="3200" smtClean="0"/>
              <a:pPr/>
              <a:t>9</a:t>
            </a:fld>
            <a:endParaRPr lang="ru-RU" sz="320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1759</Words>
  <Application>Microsoft Office PowerPoint</Application>
  <PresentationFormat>Экран (4:3)</PresentationFormat>
  <Paragraphs>258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Approaches to increase efficiency of the IO tool in the system of scenario forecasting </vt:lpstr>
      <vt:lpstr>IO models have a set of unique characteristics which determine their important role in scenario forecasting </vt:lpstr>
      <vt:lpstr>IO models require a specific information support, primarily – time series of statistical data which include the system of IO tables</vt:lpstr>
      <vt:lpstr>Презентация PowerPoint</vt:lpstr>
      <vt:lpstr>A set of control parameters for the model complex "FORECAST“ </vt:lpstr>
      <vt:lpstr>The scheme of the model complex "FORECAST"</vt:lpstr>
      <vt:lpstr>Презентация PowerPoint</vt:lpstr>
      <vt:lpstr>Solution to the question  – assessment of the initial values of key macroeconomic indicators which are used as exogenous parameters in IOM</vt:lpstr>
      <vt:lpstr>The difficulty of the question is determined by</vt:lpstr>
      <vt:lpstr>To resolve the question “step by step” calculation scheme can be applied</vt:lpstr>
      <vt:lpstr>Презентация PowerPoint</vt:lpstr>
      <vt:lpstr>The structure of the IMEI’s IOM</vt:lpstr>
      <vt:lpstr>Презентация PowerPoint</vt:lpstr>
      <vt:lpstr>Презентация PowerPoint</vt:lpstr>
      <vt:lpstr>Price indices in econometric block IOM (with close link which  sustainable over time)</vt:lpstr>
      <vt:lpstr>IOM information database and special calculation schemes allow to conduct qualitative analysis of the economy </vt:lpstr>
      <vt:lpstr>Summary</vt:lpstr>
      <vt:lpstr>Thank you for your attention!</vt:lpstr>
    </vt:vector>
  </TitlesOfParts>
  <Company>ФБНУ "ИМЭИ"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increase efficiency of the IO tool in the system of scenario forecasting </dc:title>
  <dc:creator>Сотрудник</dc:creator>
  <cp:lastModifiedBy>Хомяк и Мохнопуз</cp:lastModifiedBy>
  <cp:revision>44</cp:revision>
  <dcterms:created xsi:type="dcterms:W3CDTF">2013-03-29T08:34:14Z</dcterms:created>
  <dcterms:modified xsi:type="dcterms:W3CDTF">2013-03-31T10:58:45Z</dcterms:modified>
</cp:coreProperties>
</file>