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34B6-5F4B-44F2-93A7-0D328AA81707}" type="datetimeFigureOut">
              <a:rPr lang="nl-NL" smtClean="0"/>
              <a:t>1-4-2013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5F54-538A-4580-AF12-2280D74FC84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09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B34B6-5F4B-44F2-93A7-0D328AA81707}" type="datetimeFigureOut">
              <a:rPr lang="nl-NL" smtClean="0"/>
              <a:t>1-4-2013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C5F54-538A-4580-AF12-2280D74FC84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880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500" b="1" smtClean="0"/>
              <a:t>The Role of Brazilian Regions </a:t>
            </a:r>
            <a:br>
              <a:rPr lang="en-GB" sz="2500" b="1" smtClean="0"/>
            </a:br>
            <a:r>
              <a:rPr lang="en-GB" sz="2500" b="1" smtClean="0"/>
              <a:t>in the Global Value Chain</a:t>
            </a:r>
            <a:br>
              <a:rPr lang="en-GB" sz="2500" b="1" smtClean="0"/>
            </a:br>
            <a:r>
              <a:rPr lang="en-GB" sz="2500" b="1" smtClean="0"/>
              <a:t/>
            </a:r>
            <a:br>
              <a:rPr lang="en-GB" sz="2500" b="1" smtClean="0"/>
            </a:br>
            <a:r>
              <a:rPr lang="en-GB" sz="2500" b="1" smtClean="0"/>
              <a:t>Erik Dietzenbacher</a:t>
            </a:r>
            <a:br>
              <a:rPr lang="en-GB" sz="2500" b="1" smtClean="0"/>
            </a:br>
            <a:r>
              <a:rPr lang="en-GB" sz="2500" b="1" smtClean="0"/>
              <a:t>Joaquim Guilhoto</a:t>
            </a:r>
            <a:br>
              <a:rPr lang="en-GB" sz="2500" b="1" smtClean="0"/>
            </a:br>
            <a:r>
              <a:rPr lang="en-GB" sz="2500" b="1" smtClean="0"/>
              <a:t>Denise Imori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mtClean="0"/>
              <a:t>List of Countries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0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2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79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8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34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95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38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57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97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20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30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14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68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47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70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89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07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14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58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74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73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86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89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73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04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48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57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35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1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12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0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9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82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2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30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76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84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63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27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b="1" smtClean="0"/>
              <a:t/>
            </a:r>
            <a:br>
              <a:rPr lang="en-GB" sz="2800" b="1" smtClean="0"/>
            </a:br>
            <a:r>
              <a:rPr lang="en-GB" sz="2800" b="1" smtClean="0"/>
              <a:t>Thank you for your attention</a:t>
            </a:r>
            <a:br>
              <a:rPr lang="en-GB" sz="2800" b="1" smtClean="0"/>
            </a:br>
            <a:endParaRPr lang="en-GB" sz="21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8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25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61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79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l-NL" sz="4400" smtClean="0"/>
              <a:t>WIOD</a:t>
            </a:r>
            <a:r>
              <a:rPr lang="nl-NL" sz="3200" smtClean="0"/>
              <a:t/>
            </a:r>
            <a:br>
              <a:rPr lang="nl-NL" sz="3200" smtClean="0"/>
            </a:br>
            <a:r>
              <a:rPr lang="nl-NL" sz="3200" smtClean="0"/>
              <a:t>WORLD INPUT-OUTPUT DATABASE: Construction and Applications</a:t>
            </a:r>
            <a:br>
              <a:rPr lang="nl-NL" sz="3200" smtClean="0"/>
            </a:br>
            <a:r>
              <a:rPr lang="nl-NL" sz="3200" smtClean="0"/>
              <a:t/>
            </a:r>
            <a:br>
              <a:rPr lang="nl-NL" sz="3200" smtClean="0"/>
            </a:br>
            <a:r>
              <a:rPr lang="nl-NL" sz="3200" smtClean="0"/>
              <a:t/>
            </a:r>
            <a:br>
              <a:rPr lang="nl-NL" sz="3200" smtClean="0"/>
            </a:br>
            <a:r>
              <a:rPr lang="nl-NL" sz="2000" smtClean="0"/>
              <a:t>May 2009 – April 2012</a:t>
            </a:r>
            <a:endParaRPr lang="en-US" sz="32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smtClean="0"/>
              <a:t>Contents of the WIOD Database (at www.wiod.org)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</Words>
  <Application>Microsoft Office PowerPoint</Application>
  <PresentationFormat>On-screen Show (4:3)</PresentationFormat>
  <Paragraphs>5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The Role of Brazilian Regions  in the Global Value Chain  Erik Dietzenbacher Joaquim Guilhoto Denise Imori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WIOD WORLD INPUT-OUTPUT DATABASE: Construction and Applications   May 2009 – April 2012</vt:lpstr>
      <vt:lpstr>Contents of the WIOD Database (at www.wiod.org)</vt:lpstr>
      <vt:lpstr>List of Countries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Thank you for your attention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Brazilian Regions  in the Global Value Chain  Erik Dietzenbacher Joaquim Guilhoto Denise Imori</dc:title>
  <dc:creator>Erik</dc:creator>
  <cp:lastModifiedBy>Erik</cp:lastModifiedBy>
  <cp:revision>2</cp:revision>
  <dcterms:created xsi:type="dcterms:W3CDTF">2012-11-10T02:18:40Z</dcterms:created>
  <dcterms:modified xsi:type="dcterms:W3CDTF">2013-04-01T20:05:30Z</dcterms:modified>
</cp:coreProperties>
</file>