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3" r:id="rId4"/>
    <p:sldId id="265" r:id="rId5"/>
    <p:sldId id="279" r:id="rId6"/>
    <p:sldId id="281" r:id="rId7"/>
    <p:sldId id="285" r:id="rId8"/>
    <p:sldId id="287" r:id="rId9"/>
    <p:sldId id="282" r:id="rId10"/>
    <p:sldId id="437" r:id="rId11"/>
    <p:sldId id="440" r:id="rId12"/>
    <p:sldId id="261" r:id="rId13"/>
    <p:sldId id="259" r:id="rId14"/>
    <p:sldId id="264" r:id="rId15"/>
    <p:sldId id="438" r:id="rId16"/>
    <p:sldId id="439" r:id="rId17"/>
    <p:sldId id="416" r:id="rId18"/>
    <p:sldId id="414" r:id="rId19"/>
    <p:sldId id="417" r:id="rId20"/>
    <p:sldId id="25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69" d="100"/>
          <a:sy n="69" d="100"/>
        </p:scale>
        <p:origin x="24" y="7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April 22,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6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April 22,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671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April 22,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77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16942-7A9E-0FED-96A7-B1C82EE44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2E84E56-3BAD-B6EA-D10C-6C40458BF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C0C1-530C-4A09-9F5A-AE6767BE0D1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3E5E7D-E88E-5513-B03B-5EC983A7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B09A07-D18D-6543-369E-13C1379F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24882-4F24-4142-AAB2-2C7BAEC345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503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April 22,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91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April 22,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66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April 22,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27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April 22,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122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April 22,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64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April 22,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8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April 22,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7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April 22,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52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customXml" Target="../ink/ink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April 22,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671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Видео 2" descr="Трехмерные графики">
            <a:extLst>
              <a:ext uri="{FF2B5EF4-FFF2-40B4-BE49-F238E27FC236}">
                <a16:creationId xmlns:a16="http://schemas.microsoft.com/office/drawing/2014/main" id="{B7B15F60-968F-3CA3-7C29-B1686F8C89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92EE87-4150-454F-8312-283882EFB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9932"/>
            <a:ext cx="12191999" cy="4934490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40784"/>
                </a:srgbClr>
              </a:gs>
              <a:gs pos="80000">
                <a:srgbClr val="000000">
                  <a:alpha val="28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2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2F3D8-DAEC-5552-BBB5-ED1A9D404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2059" y="2940626"/>
            <a:ext cx="7355895" cy="155343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ru-RU" sz="13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ru-RU" sz="1300" b="1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ru-RU" sz="1300" b="1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ru-RU" sz="1300" b="1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ru-RU" sz="1300" b="1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ru-RU" sz="1300" b="1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ru-RU" sz="1300" b="1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ru-RU" sz="1300" b="1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ru-RU" sz="1300" b="1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Проект статистического образования в СНГ</a:t>
            </a:r>
            <a:br>
              <a:rPr lang="ru-RU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ru-RU" sz="13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sz="1300" dirty="0">
              <a:solidFill>
                <a:srgbClr val="FFFFFF"/>
              </a:solidFill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548C724A-9696-1200-0D22-656DA9A30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8673" y="4260274"/>
            <a:ext cx="4789281" cy="14651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ru-RU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Зарова Е.В., д.э.н., профессор,</a:t>
            </a:r>
          </a:p>
          <a:p>
            <a:pPr>
              <a:lnSpc>
                <a:spcPct val="90000"/>
              </a:lnSpc>
            </a:pP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эксперт Статкомитета СНГ</a:t>
            </a: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A21D066-7EC1-44B4-8CF9-85511FDFC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-1"/>
            <a:ext cx="7890120" cy="735601"/>
          </a:xfrm>
          <a:custGeom>
            <a:avLst/>
            <a:gdLst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37768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36582 w 10678681"/>
              <a:gd name="connsiteY105" fmla="*/ 1287687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87090 w 10678681"/>
              <a:gd name="connsiteY65" fmla="*/ 1063250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98314 w 10678681"/>
              <a:gd name="connsiteY44" fmla="*/ 989899 h 1357700"/>
              <a:gd name="connsiteX45" fmla="*/ 7277477 w 10678681"/>
              <a:gd name="connsiteY45" fmla="*/ 990571 h 1357700"/>
              <a:gd name="connsiteX46" fmla="*/ 7269396 w 10678681"/>
              <a:gd name="connsiteY46" fmla="*/ 989282 h 1357700"/>
              <a:gd name="connsiteX47" fmla="*/ 7258094 w 10678681"/>
              <a:gd name="connsiteY47" fmla="*/ 990679 h 1357700"/>
              <a:gd name="connsiteX48" fmla="*/ 7257893 w 10678681"/>
              <a:gd name="connsiteY48" fmla="*/ 991204 h 1357700"/>
              <a:gd name="connsiteX49" fmla="*/ 7247153 w 10678681"/>
              <a:gd name="connsiteY49" fmla="*/ 991550 h 1357700"/>
              <a:gd name="connsiteX50" fmla="*/ 7193612 w 10678681"/>
              <a:gd name="connsiteY50" fmla="*/ 987042 h 1357700"/>
              <a:gd name="connsiteX51" fmla="*/ 7132632 w 10678681"/>
              <a:gd name="connsiteY51" fmla="*/ 1042036 h 1357700"/>
              <a:gd name="connsiteX52" fmla="*/ 7105610 w 10678681"/>
              <a:gd name="connsiteY52" fmla="*/ 1053537 h 1357700"/>
              <a:gd name="connsiteX53" fmla="*/ 7091599 w 10678681"/>
              <a:gd name="connsiteY53" fmla="*/ 1062302 h 1357700"/>
              <a:gd name="connsiteX54" fmla="*/ 7090998 w 10678681"/>
              <a:gd name="connsiteY54" fmla="*/ 1064540 h 1357700"/>
              <a:gd name="connsiteX55" fmla="*/ 7039634 w 10678681"/>
              <a:gd name="connsiteY55" fmla="*/ 1059971 h 1357700"/>
              <a:gd name="connsiteX56" fmla="*/ 7033445 w 10678681"/>
              <a:gd name="connsiteY56" fmla="*/ 1063314 h 1357700"/>
              <a:gd name="connsiteX57" fmla="*/ 6999157 w 10678681"/>
              <a:gd name="connsiteY57" fmla="*/ 1055282 h 1357700"/>
              <a:gd name="connsiteX58" fmla="*/ 6981874 w 10678681"/>
              <a:gd name="connsiteY58" fmla="*/ 1053827 h 1357700"/>
              <a:gd name="connsiteX59" fmla="*/ 6976102 w 10678681"/>
              <a:gd name="connsiteY59" fmla="*/ 1047854 h 1357700"/>
              <a:gd name="connsiteX60" fmla="*/ 6951040 w 10678681"/>
              <a:gd name="connsiteY60" fmla="*/ 1048531 h 1357700"/>
              <a:gd name="connsiteX61" fmla="*/ 6948497 w 10678681"/>
              <a:gd name="connsiteY61" fmla="*/ 1050706 h 1357700"/>
              <a:gd name="connsiteX62" fmla="*/ 6926582 w 10678681"/>
              <a:gd name="connsiteY62" fmla="*/ 1043462 h 1357700"/>
              <a:gd name="connsiteX63" fmla="*/ 6833743 w 10678681"/>
              <a:gd name="connsiteY63" fmla="*/ 1027960 h 1357700"/>
              <a:gd name="connsiteX64" fmla="*/ 6687090 w 10678681"/>
              <a:gd name="connsiteY64" fmla="*/ 1063250 h 1357700"/>
              <a:gd name="connsiteX65" fmla="*/ 6437450 w 10678681"/>
              <a:gd name="connsiteY65" fmla="*/ 1101075 h 1357700"/>
              <a:gd name="connsiteX66" fmla="*/ 6327795 w 10678681"/>
              <a:gd name="connsiteY66" fmla="*/ 1088142 h 1357700"/>
              <a:gd name="connsiteX67" fmla="*/ 6136549 w 10678681"/>
              <a:gd name="connsiteY67" fmla="*/ 1100268 h 1357700"/>
              <a:gd name="connsiteX68" fmla="*/ 6004655 w 10678681"/>
              <a:gd name="connsiteY68" fmla="*/ 1114946 h 1357700"/>
              <a:gd name="connsiteX69" fmla="*/ 5936643 w 10678681"/>
              <a:gd name="connsiteY69" fmla="*/ 1095428 h 1357700"/>
              <a:gd name="connsiteX70" fmla="*/ 5912484 w 10678681"/>
              <a:gd name="connsiteY70" fmla="*/ 1112624 h 1357700"/>
              <a:gd name="connsiteX71" fmla="*/ 5908387 w 10678681"/>
              <a:gd name="connsiteY71" fmla="*/ 1116018 h 1357700"/>
              <a:gd name="connsiteX72" fmla="*/ 5890495 w 10678681"/>
              <a:gd name="connsiteY72" fmla="*/ 1120268 h 1357700"/>
              <a:gd name="connsiteX73" fmla="*/ 5887318 w 10678681"/>
              <a:gd name="connsiteY73" fmla="*/ 1133134 h 1357700"/>
              <a:gd name="connsiteX74" fmla="*/ 5861726 w 10678681"/>
              <a:gd name="connsiteY74" fmla="*/ 1147891 h 1357700"/>
              <a:gd name="connsiteX75" fmla="*/ 5805823 w 10678681"/>
              <a:gd name="connsiteY75" fmla="*/ 1152457 h 1357700"/>
              <a:gd name="connsiteX76" fmla="*/ 5689841 w 10678681"/>
              <a:gd name="connsiteY76" fmla="*/ 1176232 h 1357700"/>
              <a:gd name="connsiteX77" fmla="*/ 5605119 w 10678681"/>
              <a:gd name="connsiteY77" fmla="*/ 1190202 h 1357700"/>
              <a:gd name="connsiteX78" fmla="*/ 5488513 w 10678681"/>
              <a:gd name="connsiteY78" fmla="*/ 1205367 h 1357700"/>
              <a:gd name="connsiteX79" fmla="*/ 5402905 w 10678681"/>
              <a:gd name="connsiteY79" fmla="*/ 1241191 h 1357700"/>
              <a:gd name="connsiteX80" fmla="*/ 5285593 w 10678681"/>
              <a:gd name="connsiteY80" fmla="*/ 1273569 h 1357700"/>
              <a:gd name="connsiteX81" fmla="*/ 5192893 w 10678681"/>
              <a:gd name="connsiteY81" fmla="*/ 1247188 h 1357700"/>
              <a:gd name="connsiteX82" fmla="*/ 5186475 w 10678681"/>
              <a:gd name="connsiteY82" fmla="*/ 1257028 h 1357700"/>
              <a:gd name="connsiteX83" fmla="*/ 5126038 w 10678681"/>
              <a:gd name="connsiteY83" fmla="*/ 1263189 h 1357700"/>
              <a:gd name="connsiteX84" fmla="*/ 4894688 w 10678681"/>
              <a:gd name="connsiteY84" fmla="*/ 1247184 h 1357700"/>
              <a:gd name="connsiteX85" fmla="*/ 4788036 w 10678681"/>
              <a:gd name="connsiteY85" fmla="*/ 1238182 h 1357700"/>
              <a:gd name="connsiteX86" fmla="*/ 4747555 w 10678681"/>
              <a:gd name="connsiteY86" fmla="*/ 1252768 h 1357700"/>
              <a:gd name="connsiteX87" fmla="*/ 4679644 w 10678681"/>
              <a:gd name="connsiteY87" fmla="*/ 1276603 h 1357700"/>
              <a:gd name="connsiteX88" fmla="*/ 4632222 w 10678681"/>
              <a:gd name="connsiteY88" fmla="*/ 1318360 h 1357700"/>
              <a:gd name="connsiteX89" fmla="*/ 4617358 w 10678681"/>
              <a:gd name="connsiteY89" fmla="*/ 1327690 h 1357700"/>
              <a:gd name="connsiteX90" fmla="*/ 4589102 w 10678681"/>
              <a:gd name="connsiteY90" fmla="*/ 1321223 h 1357700"/>
              <a:gd name="connsiteX91" fmla="*/ 4578184 w 10678681"/>
              <a:gd name="connsiteY91" fmla="*/ 1326745 h 1357700"/>
              <a:gd name="connsiteX92" fmla="*/ 4574270 w 10678681"/>
              <a:gd name="connsiteY92" fmla="*/ 1325878 h 1357700"/>
              <a:gd name="connsiteX93" fmla="*/ 4564919 w 10678681"/>
              <a:gd name="connsiteY93" fmla="*/ 1325507 h 1357700"/>
              <a:gd name="connsiteX94" fmla="*/ 4566586 w 10678681"/>
              <a:gd name="connsiteY94" fmla="*/ 1316963 h 1357700"/>
              <a:gd name="connsiteX95" fmla="*/ 4556303 w 10678681"/>
              <a:gd name="connsiteY95" fmla="*/ 1300262 h 1357700"/>
              <a:gd name="connsiteX96" fmla="*/ 4502358 w 10678681"/>
              <a:gd name="connsiteY96" fmla="*/ 1302558 h 1357700"/>
              <a:gd name="connsiteX97" fmla="*/ 4498919 w 10678681"/>
              <a:gd name="connsiteY97" fmla="*/ 1312115 h 1357700"/>
              <a:gd name="connsiteX98" fmla="*/ 4492075 w 10678681"/>
              <a:gd name="connsiteY98" fmla="*/ 1313357 h 1357700"/>
              <a:gd name="connsiteX99" fmla="*/ 4487466 w 10678681"/>
              <a:gd name="connsiteY99" fmla="*/ 1304102 h 1357700"/>
              <a:gd name="connsiteX100" fmla="*/ 4398292 w 10678681"/>
              <a:gd name="connsiteY100" fmla="*/ 1278410 h 1357700"/>
              <a:gd name="connsiteX101" fmla="*/ 4306088 w 10678681"/>
              <a:gd name="connsiteY101" fmla="*/ 1282512 h 1357700"/>
              <a:gd name="connsiteX102" fmla="*/ 4188995 w 10678681"/>
              <a:gd name="connsiteY102" fmla="*/ 1296718 h 1357700"/>
              <a:gd name="connsiteX103" fmla="*/ 4136582 w 10678681"/>
              <a:gd name="connsiteY103" fmla="*/ 1287687 h 1357700"/>
              <a:gd name="connsiteX104" fmla="*/ 4064614 w 10678681"/>
              <a:gd name="connsiteY104" fmla="*/ 1296118 h 1357700"/>
              <a:gd name="connsiteX105" fmla="*/ 3906561 w 10678681"/>
              <a:gd name="connsiteY105" fmla="*/ 1352435 h 1357700"/>
              <a:gd name="connsiteX106" fmla="*/ 3787890 w 10678681"/>
              <a:gd name="connsiteY106" fmla="*/ 1352442 h 1357700"/>
              <a:gd name="connsiteX107" fmla="*/ 3745993 w 10678681"/>
              <a:gd name="connsiteY107" fmla="*/ 1342630 h 1357700"/>
              <a:gd name="connsiteX108" fmla="*/ 3675785 w 10678681"/>
              <a:gd name="connsiteY108" fmla="*/ 1326802 h 1357700"/>
              <a:gd name="connsiteX109" fmla="*/ 3623856 w 10678681"/>
              <a:gd name="connsiteY109" fmla="*/ 1290804 h 1357700"/>
              <a:gd name="connsiteX110" fmla="*/ 3564933 w 10678681"/>
              <a:gd name="connsiteY110" fmla="*/ 1287147 h 1357700"/>
              <a:gd name="connsiteX111" fmla="*/ 3550537 w 10678681"/>
              <a:gd name="connsiteY111" fmla="*/ 1317552 h 1357700"/>
              <a:gd name="connsiteX112" fmla="*/ 3487736 w 10678681"/>
              <a:gd name="connsiteY112" fmla="*/ 1303493 h 1357700"/>
              <a:gd name="connsiteX113" fmla="*/ 3392548 w 10678681"/>
              <a:gd name="connsiteY113" fmla="*/ 1278741 h 1357700"/>
              <a:gd name="connsiteX114" fmla="*/ 3337466 w 10678681"/>
              <a:gd name="connsiteY114" fmla="*/ 1272537 h 1357700"/>
              <a:gd name="connsiteX115" fmla="*/ 3187206 w 10678681"/>
              <a:gd name="connsiteY115" fmla="*/ 1246821 h 1357700"/>
              <a:gd name="connsiteX116" fmla="*/ 3036856 w 10678681"/>
              <a:gd name="connsiteY116" fmla="*/ 1214383 h 1357700"/>
              <a:gd name="connsiteX117" fmla="*/ 2948654 w 10678681"/>
              <a:gd name="connsiteY117" fmla="*/ 1157455 h 1357700"/>
              <a:gd name="connsiteX118" fmla="*/ 2824973 w 10678681"/>
              <a:gd name="connsiteY118" fmla="*/ 1134864 h 1357700"/>
              <a:gd name="connsiteX119" fmla="*/ 2804398 w 10678681"/>
              <a:gd name="connsiteY119" fmla="*/ 1125556 h 1357700"/>
              <a:gd name="connsiteX120" fmla="*/ 2775396 w 10678681"/>
              <a:gd name="connsiteY120" fmla="*/ 1130148 h 1357700"/>
              <a:gd name="connsiteX121" fmla="*/ 2659096 w 10678681"/>
              <a:gd name="connsiteY121" fmla="*/ 1150294 h 1357700"/>
              <a:gd name="connsiteX122" fmla="*/ 2567088 w 10678681"/>
              <a:gd name="connsiteY122" fmla="*/ 1181781 h 1357700"/>
              <a:gd name="connsiteX123" fmla="*/ 2454501 w 10678681"/>
              <a:gd name="connsiteY123" fmla="*/ 1155455 h 1357700"/>
              <a:gd name="connsiteX124" fmla="*/ 2385161 w 10678681"/>
              <a:gd name="connsiteY124" fmla="*/ 1161312 h 1357700"/>
              <a:gd name="connsiteX125" fmla="*/ 2270528 w 10678681"/>
              <a:gd name="connsiteY125" fmla="*/ 1204338 h 1357700"/>
              <a:gd name="connsiteX126" fmla="*/ 2121820 w 10678681"/>
              <a:gd name="connsiteY126" fmla="*/ 1187078 h 1357700"/>
              <a:gd name="connsiteX127" fmla="*/ 2092716 w 10678681"/>
              <a:gd name="connsiteY127" fmla="*/ 1139224 h 1357700"/>
              <a:gd name="connsiteX128" fmla="*/ 2052449 w 10678681"/>
              <a:gd name="connsiteY128" fmla="*/ 1109687 h 1357700"/>
              <a:gd name="connsiteX129" fmla="*/ 2032607 w 10678681"/>
              <a:gd name="connsiteY129" fmla="*/ 1175477 h 1357700"/>
              <a:gd name="connsiteX130" fmla="*/ 1901837 w 10678681"/>
              <a:gd name="connsiteY130" fmla="*/ 1221762 h 1357700"/>
              <a:gd name="connsiteX131" fmla="*/ 1836762 w 10678681"/>
              <a:gd name="connsiteY131" fmla="*/ 1237387 h 1357700"/>
              <a:gd name="connsiteX132" fmla="*/ 1735877 w 10678681"/>
              <a:gd name="connsiteY132" fmla="*/ 1246527 h 1357700"/>
              <a:gd name="connsiteX133" fmla="*/ 1705069 w 10678681"/>
              <a:gd name="connsiteY133" fmla="*/ 1251989 h 1357700"/>
              <a:gd name="connsiteX134" fmla="*/ 1397689 w 10678681"/>
              <a:gd name="connsiteY134" fmla="*/ 1336144 h 1357700"/>
              <a:gd name="connsiteX135" fmla="*/ 1220734 w 10678681"/>
              <a:gd name="connsiteY135" fmla="*/ 1257811 h 1357700"/>
              <a:gd name="connsiteX136" fmla="*/ 1021737 w 10678681"/>
              <a:gd name="connsiteY136" fmla="*/ 1238739 h 1357700"/>
              <a:gd name="connsiteX137" fmla="*/ 959820 w 10678681"/>
              <a:gd name="connsiteY137" fmla="*/ 1275863 h 1357700"/>
              <a:gd name="connsiteX138" fmla="*/ 929137 w 10678681"/>
              <a:gd name="connsiteY138" fmla="*/ 1273957 h 1357700"/>
              <a:gd name="connsiteX139" fmla="*/ 878849 w 10678681"/>
              <a:gd name="connsiteY139" fmla="*/ 1266740 h 1357700"/>
              <a:gd name="connsiteX140" fmla="*/ 800667 w 10678681"/>
              <a:gd name="connsiteY140" fmla="*/ 1282041 h 1357700"/>
              <a:gd name="connsiteX141" fmla="*/ 644906 w 10678681"/>
              <a:gd name="connsiteY141" fmla="*/ 1273685 h 1357700"/>
              <a:gd name="connsiteX142" fmla="*/ 379869 w 10678681"/>
              <a:gd name="connsiteY142" fmla="*/ 1339165 h 1357700"/>
              <a:gd name="connsiteX143" fmla="*/ 137696 w 10678681"/>
              <a:gd name="connsiteY143" fmla="*/ 1319217 h 1357700"/>
              <a:gd name="connsiteX144" fmla="*/ 54250 w 10678681"/>
              <a:gd name="connsiteY144" fmla="*/ 1315838 h 1357700"/>
              <a:gd name="connsiteX145" fmla="*/ 28042 w 10678681"/>
              <a:gd name="connsiteY145" fmla="*/ 1297822 h 1357700"/>
              <a:gd name="connsiteX146" fmla="*/ 0 w 10678681"/>
              <a:gd name="connsiteY146" fmla="*/ 1294612 h 1357700"/>
              <a:gd name="connsiteX147" fmla="*/ 0 w 10678681"/>
              <a:gd name="connsiteY147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90998 w 10678681"/>
              <a:gd name="connsiteY53" fmla="*/ 1064540 h 1357700"/>
              <a:gd name="connsiteX54" fmla="*/ 7039634 w 10678681"/>
              <a:gd name="connsiteY54" fmla="*/ 1059971 h 1357700"/>
              <a:gd name="connsiteX55" fmla="*/ 7033445 w 10678681"/>
              <a:gd name="connsiteY55" fmla="*/ 1063314 h 1357700"/>
              <a:gd name="connsiteX56" fmla="*/ 6999157 w 10678681"/>
              <a:gd name="connsiteY56" fmla="*/ 1055282 h 1357700"/>
              <a:gd name="connsiteX57" fmla="*/ 6981874 w 10678681"/>
              <a:gd name="connsiteY57" fmla="*/ 1053827 h 1357700"/>
              <a:gd name="connsiteX58" fmla="*/ 6976102 w 10678681"/>
              <a:gd name="connsiteY58" fmla="*/ 1047854 h 1357700"/>
              <a:gd name="connsiteX59" fmla="*/ 6951040 w 10678681"/>
              <a:gd name="connsiteY59" fmla="*/ 1048531 h 1357700"/>
              <a:gd name="connsiteX60" fmla="*/ 6948497 w 10678681"/>
              <a:gd name="connsiteY60" fmla="*/ 1050706 h 1357700"/>
              <a:gd name="connsiteX61" fmla="*/ 6926582 w 10678681"/>
              <a:gd name="connsiteY61" fmla="*/ 1043462 h 1357700"/>
              <a:gd name="connsiteX62" fmla="*/ 6833743 w 10678681"/>
              <a:gd name="connsiteY62" fmla="*/ 1027960 h 1357700"/>
              <a:gd name="connsiteX63" fmla="*/ 6687090 w 10678681"/>
              <a:gd name="connsiteY63" fmla="*/ 1063250 h 1357700"/>
              <a:gd name="connsiteX64" fmla="*/ 6437450 w 10678681"/>
              <a:gd name="connsiteY64" fmla="*/ 1101075 h 1357700"/>
              <a:gd name="connsiteX65" fmla="*/ 6327795 w 10678681"/>
              <a:gd name="connsiteY65" fmla="*/ 1088142 h 1357700"/>
              <a:gd name="connsiteX66" fmla="*/ 6136549 w 10678681"/>
              <a:gd name="connsiteY66" fmla="*/ 1100268 h 1357700"/>
              <a:gd name="connsiteX67" fmla="*/ 6004655 w 10678681"/>
              <a:gd name="connsiteY67" fmla="*/ 1114946 h 1357700"/>
              <a:gd name="connsiteX68" fmla="*/ 5936643 w 10678681"/>
              <a:gd name="connsiteY68" fmla="*/ 1095428 h 1357700"/>
              <a:gd name="connsiteX69" fmla="*/ 5912484 w 10678681"/>
              <a:gd name="connsiteY69" fmla="*/ 1112624 h 1357700"/>
              <a:gd name="connsiteX70" fmla="*/ 5908387 w 10678681"/>
              <a:gd name="connsiteY70" fmla="*/ 1116018 h 1357700"/>
              <a:gd name="connsiteX71" fmla="*/ 5890495 w 10678681"/>
              <a:gd name="connsiteY71" fmla="*/ 1120268 h 1357700"/>
              <a:gd name="connsiteX72" fmla="*/ 5887318 w 10678681"/>
              <a:gd name="connsiteY72" fmla="*/ 1133134 h 1357700"/>
              <a:gd name="connsiteX73" fmla="*/ 5861726 w 10678681"/>
              <a:gd name="connsiteY73" fmla="*/ 1147891 h 1357700"/>
              <a:gd name="connsiteX74" fmla="*/ 5805823 w 10678681"/>
              <a:gd name="connsiteY74" fmla="*/ 1152457 h 1357700"/>
              <a:gd name="connsiteX75" fmla="*/ 5689841 w 10678681"/>
              <a:gd name="connsiteY75" fmla="*/ 1176232 h 1357700"/>
              <a:gd name="connsiteX76" fmla="*/ 5605119 w 10678681"/>
              <a:gd name="connsiteY76" fmla="*/ 1190202 h 1357700"/>
              <a:gd name="connsiteX77" fmla="*/ 5488513 w 10678681"/>
              <a:gd name="connsiteY77" fmla="*/ 1205367 h 1357700"/>
              <a:gd name="connsiteX78" fmla="*/ 5402905 w 10678681"/>
              <a:gd name="connsiteY78" fmla="*/ 1241191 h 1357700"/>
              <a:gd name="connsiteX79" fmla="*/ 5285593 w 10678681"/>
              <a:gd name="connsiteY79" fmla="*/ 1273569 h 1357700"/>
              <a:gd name="connsiteX80" fmla="*/ 5192893 w 10678681"/>
              <a:gd name="connsiteY80" fmla="*/ 1247188 h 1357700"/>
              <a:gd name="connsiteX81" fmla="*/ 5186475 w 10678681"/>
              <a:gd name="connsiteY81" fmla="*/ 1257028 h 1357700"/>
              <a:gd name="connsiteX82" fmla="*/ 5126038 w 10678681"/>
              <a:gd name="connsiteY82" fmla="*/ 1263189 h 1357700"/>
              <a:gd name="connsiteX83" fmla="*/ 4894688 w 10678681"/>
              <a:gd name="connsiteY83" fmla="*/ 1247184 h 1357700"/>
              <a:gd name="connsiteX84" fmla="*/ 4788036 w 10678681"/>
              <a:gd name="connsiteY84" fmla="*/ 1238182 h 1357700"/>
              <a:gd name="connsiteX85" fmla="*/ 4747555 w 10678681"/>
              <a:gd name="connsiteY85" fmla="*/ 1252768 h 1357700"/>
              <a:gd name="connsiteX86" fmla="*/ 4679644 w 10678681"/>
              <a:gd name="connsiteY86" fmla="*/ 1276603 h 1357700"/>
              <a:gd name="connsiteX87" fmla="*/ 4632222 w 10678681"/>
              <a:gd name="connsiteY87" fmla="*/ 1318360 h 1357700"/>
              <a:gd name="connsiteX88" fmla="*/ 4617358 w 10678681"/>
              <a:gd name="connsiteY88" fmla="*/ 1327690 h 1357700"/>
              <a:gd name="connsiteX89" fmla="*/ 4589102 w 10678681"/>
              <a:gd name="connsiteY89" fmla="*/ 1321223 h 1357700"/>
              <a:gd name="connsiteX90" fmla="*/ 4578184 w 10678681"/>
              <a:gd name="connsiteY90" fmla="*/ 1326745 h 1357700"/>
              <a:gd name="connsiteX91" fmla="*/ 4574270 w 10678681"/>
              <a:gd name="connsiteY91" fmla="*/ 1325878 h 1357700"/>
              <a:gd name="connsiteX92" fmla="*/ 4564919 w 10678681"/>
              <a:gd name="connsiteY92" fmla="*/ 1325507 h 1357700"/>
              <a:gd name="connsiteX93" fmla="*/ 4566586 w 10678681"/>
              <a:gd name="connsiteY93" fmla="*/ 1316963 h 1357700"/>
              <a:gd name="connsiteX94" fmla="*/ 4556303 w 10678681"/>
              <a:gd name="connsiteY94" fmla="*/ 1300262 h 1357700"/>
              <a:gd name="connsiteX95" fmla="*/ 4502358 w 10678681"/>
              <a:gd name="connsiteY95" fmla="*/ 1302558 h 1357700"/>
              <a:gd name="connsiteX96" fmla="*/ 4498919 w 10678681"/>
              <a:gd name="connsiteY96" fmla="*/ 1312115 h 1357700"/>
              <a:gd name="connsiteX97" fmla="*/ 4492075 w 10678681"/>
              <a:gd name="connsiteY97" fmla="*/ 1313357 h 1357700"/>
              <a:gd name="connsiteX98" fmla="*/ 4487466 w 10678681"/>
              <a:gd name="connsiteY98" fmla="*/ 1304102 h 1357700"/>
              <a:gd name="connsiteX99" fmla="*/ 4398292 w 10678681"/>
              <a:gd name="connsiteY99" fmla="*/ 1278410 h 1357700"/>
              <a:gd name="connsiteX100" fmla="*/ 4306088 w 10678681"/>
              <a:gd name="connsiteY100" fmla="*/ 1282512 h 1357700"/>
              <a:gd name="connsiteX101" fmla="*/ 4188995 w 10678681"/>
              <a:gd name="connsiteY101" fmla="*/ 1296718 h 1357700"/>
              <a:gd name="connsiteX102" fmla="*/ 4136582 w 10678681"/>
              <a:gd name="connsiteY102" fmla="*/ 1287687 h 1357700"/>
              <a:gd name="connsiteX103" fmla="*/ 4064614 w 10678681"/>
              <a:gd name="connsiteY103" fmla="*/ 1296118 h 1357700"/>
              <a:gd name="connsiteX104" fmla="*/ 3906561 w 10678681"/>
              <a:gd name="connsiteY104" fmla="*/ 1352435 h 1357700"/>
              <a:gd name="connsiteX105" fmla="*/ 3787890 w 10678681"/>
              <a:gd name="connsiteY105" fmla="*/ 1352442 h 1357700"/>
              <a:gd name="connsiteX106" fmla="*/ 3745993 w 10678681"/>
              <a:gd name="connsiteY106" fmla="*/ 1342630 h 1357700"/>
              <a:gd name="connsiteX107" fmla="*/ 3675785 w 10678681"/>
              <a:gd name="connsiteY107" fmla="*/ 1326802 h 1357700"/>
              <a:gd name="connsiteX108" fmla="*/ 3623856 w 10678681"/>
              <a:gd name="connsiteY108" fmla="*/ 1290804 h 1357700"/>
              <a:gd name="connsiteX109" fmla="*/ 3564933 w 10678681"/>
              <a:gd name="connsiteY109" fmla="*/ 1287147 h 1357700"/>
              <a:gd name="connsiteX110" fmla="*/ 3550537 w 10678681"/>
              <a:gd name="connsiteY110" fmla="*/ 1317552 h 1357700"/>
              <a:gd name="connsiteX111" fmla="*/ 3487736 w 10678681"/>
              <a:gd name="connsiteY111" fmla="*/ 1303493 h 1357700"/>
              <a:gd name="connsiteX112" fmla="*/ 3392548 w 10678681"/>
              <a:gd name="connsiteY112" fmla="*/ 1278741 h 1357700"/>
              <a:gd name="connsiteX113" fmla="*/ 3337466 w 10678681"/>
              <a:gd name="connsiteY113" fmla="*/ 1272537 h 1357700"/>
              <a:gd name="connsiteX114" fmla="*/ 3187206 w 10678681"/>
              <a:gd name="connsiteY114" fmla="*/ 1246821 h 1357700"/>
              <a:gd name="connsiteX115" fmla="*/ 3036856 w 10678681"/>
              <a:gd name="connsiteY115" fmla="*/ 1214383 h 1357700"/>
              <a:gd name="connsiteX116" fmla="*/ 2948654 w 10678681"/>
              <a:gd name="connsiteY116" fmla="*/ 1157455 h 1357700"/>
              <a:gd name="connsiteX117" fmla="*/ 2824973 w 10678681"/>
              <a:gd name="connsiteY117" fmla="*/ 1134864 h 1357700"/>
              <a:gd name="connsiteX118" fmla="*/ 2804398 w 10678681"/>
              <a:gd name="connsiteY118" fmla="*/ 1125556 h 1357700"/>
              <a:gd name="connsiteX119" fmla="*/ 2775396 w 10678681"/>
              <a:gd name="connsiteY119" fmla="*/ 1130148 h 1357700"/>
              <a:gd name="connsiteX120" fmla="*/ 2659096 w 10678681"/>
              <a:gd name="connsiteY120" fmla="*/ 1150294 h 1357700"/>
              <a:gd name="connsiteX121" fmla="*/ 2567088 w 10678681"/>
              <a:gd name="connsiteY121" fmla="*/ 1181781 h 1357700"/>
              <a:gd name="connsiteX122" fmla="*/ 2454501 w 10678681"/>
              <a:gd name="connsiteY122" fmla="*/ 1155455 h 1357700"/>
              <a:gd name="connsiteX123" fmla="*/ 2385161 w 10678681"/>
              <a:gd name="connsiteY123" fmla="*/ 1161312 h 1357700"/>
              <a:gd name="connsiteX124" fmla="*/ 2270528 w 10678681"/>
              <a:gd name="connsiteY124" fmla="*/ 1204338 h 1357700"/>
              <a:gd name="connsiteX125" fmla="*/ 2121820 w 10678681"/>
              <a:gd name="connsiteY125" fmla="*/ 1187078 h 1357700"/>
              <a:gd name="connsiteX126" fmla="*/ 2092716 w 10678681"/>
              <a:gd name="connsiteY126" fmla="*/ 1139224 h 1357700"/>
              <a:gd name="connsiteX127" fmla="*/ 2052449 w 10678681"/>
              <a:gd name="connsiteY127" fmla="*/ 1109687 h 1357700"/>
              <a:gd name="connsiteX128" fmla="*/ 2032607 w 10678681"/>
              <a:gd name="connsiteY128" fmla="*/ 1175477 h 1357700"/>
              <a:gd name="connsiteX129" fmla="*/ 1901837 w 10678681"/>
              <a:gd name="connsiteY129" fmla="*/ 1221762 h 1357700"/>
              <a:gd name="connsiteX130" fmla="*/ 1836762 w 10678681"/>
              <a:gd name="connsiteY130" fmla="*/ 1237387 h 1357700"/>
              <a:gd name="connsiteX131" fmla="*/ 1735877 w 10678681"/>
              <a:gd name="connsiteY131" fmla="*/ 1246527 h 1357700"/>
              <a:gd name="connsiteX132" fmla="*/ 1705069 w 10678681"/>
              <a:gd name="connsiteY132" fmla="*/ 1251989 h 1357700"/>
              <a:gd name="connsiteX133" fmla="*/ 1397689 w 10678681"/>
              <a:gd name="connsiteY133" fmla="*/ 1336144 h 1357700"/>
              <a:gd name="connsiteX134" fmla="*/ 1220734 w 10678681"/>
              <a:gd name="connsiteY134" fmla="*/ 1257811 h 1357700"/>
              <a:gd name="connsiteX135" fmla="*/ 1021737 w 10678681"/>
              <a:gd name="connsiteY135" fmla="*/ 1238739 h 1357700"/>
              <a:gd name="connsiteX136" fmla="*/ 959820 w 10678681"/>
              <a:gd name="connsiteY136" fmla="*/ 1275863 h 1357700"/>
              <a:gd name="connsiteX137" fmla="*/ 929137 w 10678681"/>
              <a:gd name="connsiteY137" fmla="*/ 1273957 h 1357700"/>
              <a:gd name="connsiteX138" fmla="*/ 878849 w 10678681"/>
              <a:gd name="connsiteY138" fmla="*/ 1266740 h 1357700"/>
              <a:gd name="connsiteX139" fmla="*/ 800667 w 10678681"/>
              <a:gd name="connsiteY139" fmla="*/ 1282041 h 1357700"/>
              <a:gd name="connsiteX140" fmla="*/ 644906 w 10678681"/>
              <a:gd name="connsiteY140" fmla="*/ 1273685 h 1357700"/>
              <a:gd name="connsiteX141" fmla="*/ 379869 w 10678681"/>
              <a:gd name="connsiteY141" fmla="*/ 1339165 h 1357700"/>
              <a:gd name="connsiteX142" fmla="*/ 137696 w 10678681"/>
              <a:gd name="connsiteY142" fmla="*/ 1319217 h 1357700"/>
              <a:gd name="connsiteX143" fmla="*/ 54250 w 10678681"/>
              <a:gd name="connsiteY143" fmla="*/ 1315838 h 1357700"/>
              <a:gd name="connsiteX144" fmla="*/ 28042 w 10678681"/>
              <a:gd name="connsiteY144" fmla="*/ 1297822 h 1357700"/>
              <a:gd name="connsiteX145" fmla="*/ 0 w 10678681"/>
              <a:gd name="connsiteY145" fmla="*/ 1294612 h 1357700"/>
              <a:gd name="connsiteX146" fmla="*/ 0 w 10678681"/>
              <a:gd name="connsiteY146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0528 w 10678681"/>
              <a:gd name="connsiteY122" fmla="*/ 1204338 h 1357700"/>
              <a:gd name="connsiteX123" fmla="*/ 2121820 w 10678681"/>
              <a:gd name="connsiteY123" fmla="*/ 1187078 h 1357700"/>
              <a:gd name="connsiteX124" fmla="*/ 2092716 w 10678681"/>
              <a:gd name="connsiteY124" fmla="*/ 1139224 h 1357700"/>
              <a:gd name="connsiteX125" fmla="*/ 2052449 w 10678681"/>
              <a:gd name="connsiteY125" fmla="*/ 1109687 h 1357700"/>
              <a:gd name="connsiteX126" fmla="*/ 2032607 w 10678681"/>
              <a:gd name="connsiteY126" fmla="*/ 1175477 h 1357700"/>
              <a:gd name="connsiteX127" fmla="*/ 1901837 w 10678681"/>
              <a:gd name="connsiteY127" fmla="*/ 1221762 h 1357700"/>
              <a:gd name="connsiteX128" fmla="*/ 1836762 w 10678681"/>
              <a:gd name="connsiteY128" fmla="*/ 1237387 h 1357700"/>
              <a:gd name="connsiteX129" fmla="*/ 1735877 w 10678681"/>
              <a:gd name="connsiteY129" fmla="*/ 1246527 h 1357700"/>
              <a:gd name="connsiteX130" fmla="*/ 1705069 w 10678681"/>
              <a:gd name="connsiteY130" fmla="*/ 1251989 h 1357700"/>
              <a:gd name="connsiteX131" fmla="*/ 1397689 w 10678681"/>
              <a:gd name="connsiteY131" fmla="*/ 1336144 h 1357700"/>
              <a:gd name="connsiteX132" fmla="*/ 1220734 w 10678681"/>
              <a:gd name="connsiteY132" fmla="*/ 1257811 h 1357700"/>
              <a:gd name="connsiteX133" fmla="*/ 1021737 w 10678681"/>
              <a:gd name="connsiteY133" fmla="*/ 1238739 h 1357700"/>
              <a:gd name="connsiteX134" fmla="*/ 959820 w 10678681"/>
              <a:gd name="connsiteY134" fmla="*/ 1275863 h 1357700"/>
              <a:gd name="connsiteX135" fmla="*/ 929137 w 10678681"/>
              <a:gd name="connsiteY135" fmla="*/ 1273957 h 1357700"/>
              <a:gd name="connsiteX136" fmla="*/ 878849 w 10678681"/>
              <a:gd name="connsiteY136" fmla="*/ 1266740 h 1357700"/>
              <a:gd name="connsiteX137" fmla="*/ 800667 w 10678681"/>
              <a:gd name="connsiteY137" fmla="*/ 1282041 h 1357700"/>
              <a:gd name="connsiteX138" fmla="*/ 644906 w 10678681"/>
              <a:gd name="connsiteY138" fmla="*/ 1273685 h 1357700"/>
              <a:gd name="connsiteX139" fmla="*/ 379869 w 10678681"/>
              <a:gd name="connsiteY139" fmla="*/ 1339165 h 1357700"/>
              <a:gd name="connsiteX140" fmla="*/ 137696 w 10678681"/>
              <a:gd name="connsiteY140" fmla="*/ 1319217 h 1357700"/>
              <a:gd name="connsiteX141" fmla="*/ 54250 w 10678681"/>
              <a:gd name="connsiteY141" fmla="*/ 1315838 h 1357700"/>
              <a:gd name="connsiteX142" fmla="*/ 28042 w 10678681"/>
              <a:gd name="connsiteY142" fmla="*/ 1297822 h 1357700"/>
              <a:gd name="connsiteX143" fmla="*/ 0 w 10678681"/>
              <a:gd name="connsiteY143" fmla="*/ 1294612 h 1357700"/>
              <a:gd name="connsiteX144" fmla="*/ 0 w 10678681"/>
              <a:gd name="connsiteY144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121820 w 10678681"/>
              <a:gd name="connsiteY122" fmla="*/ 1187078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10157 w 10678681"/>
              <a:gd name="connsiteY125" fmla="*/ 115276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36762 w 10678681"/>
              <a:gd name="connsiteY126" fmla="*/ 1237387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75981 w 10678681"/>
              <a:gd name="connsiteY113" fmla="*/ 1208973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2443"/>
              <a:gd name="connsiteX1" fmla="*/ 10678681 w 10678681"/>
              <a:gd name="connsiteY1" fmla="*/ 0 h 1352443"/>
              <a:gd name="connsiteX2" fmla="*/ 10666019 w 10678681"/>
              <a:gd name="connsiteY2" fmla="*/ 7876 h 1352443"/>
              <a:gd name="connsiteX3" fmla="*/ 10632825 w 10678681"/>
              <a:gd name="connsiteY3" fmla="*/ 32153 h 1352443"/>
              <a:gd name="connsiteX4" fmla="*/ 10510605 w 10678681"/>
              <a:gd name="connsiteY4" fmla="*/ 30449 h 1352443"/>
              <a:gd name="connsiteX5" fmla="*/ 10456989 w 10678681"/>
              <a:gd name="connsiteY5" fmla="*/ 979 h 1352443"/>
              <a:gd name="connsiteX6" fmla="*/ 10438642 w 10678681"/>
              <a:gd name="connsiteY6" fmla="*/ 1524 h 1352443"/>
              <a:gd name="connsiteX7" fmla="*/ 10407146 w 10678681"/>
              <a:gd name="connsiteY7" fmla="*/ 43659 h 1352443"/>
              <a:gd name="connsiteX8" fmla="*/ 10357996 w 10678681"/>
              <a:gd name="connsiteY8" fmla="*/ 50836 h 1352443"/>
              <a:gd name="connsiteX9" fmla="*/ 10306667 w 10678681"/>
              <a:gd name="connsiteY9" fmla="*/ 109739 h 1352443"/>
              <a:gd name="connsiteX10" fmla="*/ 10115334 w 10678681"/>
              <a:gd name="connsiteY10" fmla="*/ 155658 h 1352443"/>
              <a:gd name="connsiteX11" fmla="*/ 10068157 w 10678681"/>
              <a:gd name="connsiteY11" fmla="*/ 215673 h 1352443"/>
              <a:gd name="connsiteX12" fmla="*/ 10045431 w 10678681"/>
              <a:gd name="connsiteY12" fmla="*/ 229568 h 1352443"/>
              <a:gd name="connsiteX13" fmla="*/ 10013265 w 10678681"/>
              <a:gd name="connsiteY13" fmla="*/ 284757 h 1352443"/>
              <a:gd name="connsiteX14" fmla="*/ 9862496 w 10678681"/>
              <a:gd name="connsiteY14" fmla="*/ 223033 h 1352443"/>
              <a:gd name="connsiteX15" fmla="*/ 9679638 w 10678681"/>
              <a:gd name="connsiteY15" fmla="*/ 277462 h 1352443"/>
              <a:gd name="connsiteX16" fmla="*/ 9498347 w 10678681"/>
              <a:gd name="connsiteY16" fmla="*/ 244723 h 1352443"/>
              <a:gd name="connsiteX17" fmla="*/ 9399702 w 10678681"/>
              <a:gd name="connsiteY17" fmla="*/ 276316 h 1352443"/>
              <a:gd name="connsiteX18" fmla="*/ 9378439 w 10678681"/>
              <a:gd name="connsiteY18" fmla="*/ 326244 h 1352443"/>
              <a:gd name="connsiteX19" fmla="*/ 9121744 w 10678681"/>
              <a:gd name="connsiteY19" fmla="*/ 365177 h 1352443"/>
              <a:gd name="connsiteX20" fmla="*/ 9061654 w 10678681"/>
              <a:gd name="connsiteY20" fmla="*/ 393730 h 1352443"/>
              <a:gd name="connsiteX21" fmla="*/ 8997577 w 10678681"/>
              <a:gd name="connsiteY21" fmla="*/ 380865 h 1352443"/>
              <a:gd name="connsiteX22" fmla="*/ 8907968 w 10678681"/>
              <a:gd name="connsiteY22" fmla="*/ 447345 h 1352443"/>
              <a:gd name="connsiteX23" fmla="*/ 8764163 w 10678681"/>
              <a:gd name="connsiteY23" fmla="*/ 471000 h 1352443"/>
              <a:gd name="connsiteX24" fmla="*/ 8680155 w 10678681"/>
              <a:gd name="connsiteY24" fmla="*/ 492404 h 1352443"/>
              <a:gd name="connsiteX25" fmla="*/ 8651436 w 10678681"/>
              <a:gd name="connsiteY25" fmla="*/ 511923 h 1352443"/>
              <a:gd name="connsiteX26" fmla="*/ 8609185 w 10678681"/>
              <a:gd name="connsiteY26" fmla="*/ 531525 h 1352443"/>
              <a:gd name="connsiteX27" fmla="*/ 8537091 w 10678681"/>
              <a:gd name="connsiteY27" fmla="*/ 574933 h 1352443"/>
              <a:gd name="connsiteX28" fmla="*/ 8435931 w 10678681"/>
              <a:gd name="connsiteY28" fmla="*/ 617926 h 1352443"/>
              <a:gd name="connsiteX29" fmla="*/ 8348623 w 10678681"/>
              <a:gd name="connsiteY29" fmla="*/ 600607 h 1352443"/>
              <a:gd name="connsiteX30" fmla="*/ 8344233 w 10678681"/>
              <a:gd name="connsiteY30" fmla="*/ 610922 h 1352443"/>
              <a:gd name="connsiteX31" fmla="*/ 8290622 w 10678681"/>
              <a:gd name="connsiteY31" fmla="*/ 622687 h 1352443"/>
              <a:gd name="connsiteX32" fmla="*/ 8086698 w 10678681"/>
              <a:gd name="connsiteY32" fmla="*/ 605185 h 1352443"/>
              <a:gd name="connsiteX33" fmla="*/ 7982378 w 10678681"/>
              <a:gd name="connsiteY33" fmla="*/ 629799 h 1352443"/>
              <a:gd name="connsiteX34" fmla="*/ 7947952 w 10678681"/>
              <a:gd name="connsiteY34" fmla="*/ 648003 h 1352443"/>
              <a:gd name="connsiteX35" fmla="*/ 7890112 w 10678681"/>
              <a:gd name="connsiteY35" fmla="*/ 677915 h 1352443"/>
              <a:gd name="connsiteX36" fmla="*/ 7853284 w 10678681"/>
              <a:gd name="connsiteY36" fmla="*/ 723588 h 1352443"/>
              <a:gd name="connsiteX37" fmla="*/ 7802383 w 10678681"/>
              <a:gd name="connsiteY37" fmla="*/ 739359 h 1352443"/>
              <a:gd name="connsiteX38" fmla="*/ 7730518 w 10678681"/>
              <a:gd name="connsiteY38" fmla="*/ 739526 h 1352443"/>
              <a:gd name="connsiteX39" fmla="*/ 7652907 w 10678681"/>
              <a:gd name="connsiteY39" fmla="*/ 783273 h 1352443"/>
              <a:gd name="connsiteX40" fmla="*/ 7606008 w 10678681"/>
              <a:gd name="connsiteY40" fmla="*/ 800717 h 1352443"/>
              <a:gd name="connsiteX41" fmla="*/ 7480223 w 10678681"/>
              <a:gd name="connsiteY41" fmla="*/ 856821 h 1352443"/>
              <a:gd name="connsiteX42" fmla="*/ 7356005 w 10678681"/>
              <a:gd name="connsiteY42" fmla="*/ 919462 h 1352443"/>
              <a:gd name="connsiteX43" fmla="*/ 7305396 w 10678681"/>
              <a:gd name="connsiteY43" fmla="*/ 986228 h 1352443"/>
              <a:gd name="connsiteX44" fmla="*/ 7266251 w 10678681"/>
              <a:gd name="connsiteY44" fmla="*/ 967864 h 1352443"/>
              <a:gd name="connsiteX45" fmla="*/ 7269396 w 10678681"/>
              <a:gd name="connsiteY45" fmla="*/ 989282 h 1352443"/>
              <a:gd name="connsiteX46" fmla="*/ 7258094 w 10678681"/>
              <a:gd name="connsiteY46" fmla="*/ 990679 h 1352443"/>
              <a:gd name="connsiteX47" fmla="*/ 7257893 w 10678681"/>
              <a:gd name="connsiteY47" fmla="*/ 991204 h 1352443"/>
              <a:gd name="connsiteX48" fmla="*/ 7247153 w 10678681"/>
              <a:gd name="connsiteY48" fmla="*/ 991550 h 1352443"/>
              <a:gd name="connsiteX49" fmla="*/ 7193612 w 10678681"/>
              <a:gd name="connsiteY49" fmla="*/ 987042 h 1352443"/>
              <a:gd name="connsiteX50" fmla="*/ 7132632 w 10678681"/>
              <a:gd name="connsiteY50" fmla="*/ 1042036 h 1352443"/>
              <a:gd name="connsiteX51" fmla="*/ 7105610 w 10678681"/>
              <a:gd name="connsiteY51" fmla="*/ 1053537 h 1352443"/>
              <a:gd name="connsiteX52" fmla="*/ 7069148 w 10678681"/>
              <a:gd name="connsiteY52" fmla="*/ 1047163 h 1352443"/>
              <a:gd name="connsiteX53" fmla="*/ 7039634 w 10678681"/>
              <a:gd name="connsiteY53" fmla="*/ 1059971 h 1352443"/>
              <a:gd name="connsiteX54" fmla="*/ 7033445 w 10678681"/>
              <a:gd name="connsiteY54" fmla="*/ 1063314 h 1352443"/>
              <a:gd name="connsiteX55" fmla="*/ 6999157 w 10678681"/>
              <a:gd name="connsiteY55" fmla="*/ 1055282 h 1352443"/>
              <a:gd name="connsiteX56" fmla="*/ 6981874 w 10678681"/>
              <a:gd name="connsiteY56" fmla="*/ 1053827 h 1352443"/>
              <a:gd name="connsiteX57" fmla="*/ 6976102 w 10678681"/>
              <a:gd name="connsiteY57" fmla="*/ 1047854 h 1352443"/>
              <a:gd name="connsiteX58" fmla="*/ 6951040 w 10678681"/>
              <a:gd name="connsiteY58" fmla="*/ 1048531 h 1352443"/>
              <a:gd name="connsiteX59" fmla="*/ 6948497 w 10678681"/>
              <a:gd name="connsiteY59" fmla="*/ 1050706 h 1352443"/>
              <a:gd name="connsiteX60" fmla="*/ 6926582 w 10678681"/>
              <a:gd name="connsiteY60" fmla="*/ 1043462 h 1352443"/>
              <a:gd name="connsiteX61" fmla="*/ 6833743 w 10678681"/>
              <a:gd name="connsiteY61" fmla="*/ 1027960 h 1352443"/>
              <a:gd name="connsiteX62" fmla="*/ 6687090 w 10678681"/>
              <a:gd name="connsiteY62" fmla="*/ 1063250 h 1352443"/>
              <a:gd name="connsiteX63" fmla="*/ 6437450 w 10678681"/>
              <a:gd name="connsiteY63" fmla="*/ 1101075 h 1352443"/>
              <a:gd name="connsiteX64" fmla="*/ 6327795 w 10678681"/>
              <a:gd name="connsiteY64" fmla="*/ 1088142 h 1352443"/>
              <a:gd name="connsiteX65" fmla="*/ 6136549 w 10678681"/>
              <a:gd name="connsiteY65" fmla="*/ 1100268 h 1352443"/>
              <a:gd name="connsiteX66" fmla="*/ 6004655 w 10678681"/>
              <a:gd name="connsiteY66" fmla="*/ 1114946 h 1352443"/>
              <a:gd name="connsiteX67" fmla="*/ 5936643 w 10678681"/>
              <a:gd name="connsiteY67" fmla="*/ 1095428 h 1352443"/>
              <a:gd name="connsiteX68" fmla="*/ 5912484 w 10678681"/>
              <a:gd name="connsiteY68" fmla="*/ 1112624 h 1352443"/>
              <a:gd name="connsiteX69" fmla="*/ 5908387 w 10678681"/>
              <a:gd name="connsiteY69" fmla="*/ 1116018 h 1352443"/>
              <a:gd name="connsiteX70" fmla="*/ 5890495 w 10678681"/>
              <a:gd name="connsiteY70" fmla="*/ 1120268 h 1352443"/>
              <a:gd name="connsiteX71" fmla="*/ 5887318 w 10678681"/>
              <a:gd name="connsiteY71" fmla="*/ 1133134 h 1352443"/>
              <a:gd name="connsiteX72" fmla="*/ 5861726 w 10678681"/>
              <a:gd name="connsiteY72" fmla="*/ 1147891 h 1352443"/>
              <a:gd name="connsiteX73" fmla="*/ 5805823 w 10678681"/>
              <a:gd name="connsiteY73" fmla="*/ 1152457 h 1352443"/>
              <a:gd name="connsiteX74" fmla="*/ 5689841 w 10678681"/>
              <a:gd name="connsiteY74" fmla="*/ 1176232 h 1352443"/>
              <a:gd name="connsiteX75" fmla="*/ 5605119 w 10678681"/>
              <a:gd name="connsiteY75" fmla="*/ 1190202 h 1352443"/>
              <a:gd name="connsiteX76" fmla="*/ 5488513 w 10678681"/>
              <a:gd name="connsiteY76" fmla="*/ 1205367 h 1352443"/>
              <a:gd name="connsiteX77" fmla="*/ 5402905 w 10678681"/>
              <a:gd name="connsiteY77" fmla="*/ 1241191 h 1352443"/>
              <a:gd name="connsiteX78" fmla="*/ 5285593 w 10678681"/>
              <a:gd name="connsiteY78" fmla="*/ 1273569 h 1352443"/>
              <a:gd name="connsiteX79" fmla="*/ 5192893 w 10678681"/>
              <a:gd name="connsiteY79" fmla="*/ 1247188 h 1352443"/>
              <a:gd name="connsiteX80" fmla="*/ 5186475 w 10678681"/>
              <a:gd name="connsiteY80" fmla="*/ 1257028 h 1352443"/>
              <a:gd name="connsiteX81" fmla="*/ 5126038 w 10678681"/>
              <a:gd name="connsiteY81" fmla="*/ 1263189 h 1352443"/>
              <a:gd name="connsiteX82" fmla="*/ 4894688 w 10678681"/>
              <a:gd name="connsiteY82" fmla="*/ 1247184 h 1352443"/>
              <a:gd name="connsiteX83" fmla="*/ 4788036 w 10678681"/>
              <a:gd name="connsiteY83" fmla="*/ 1238182 h 1352443"/>
              <a:gd name="connsiteX84" fmla="*/ 4747555 w 10678681"/>
              <a:gd name="connsiteY84" fmla="*/ 1252768 h 1352443"/>
              <a:gd name="connsiteX85" fmla="*/ 4679644 w 10678681"/>
              <a:gd name="connsiteY85" fmla="*/ 1276603 h 1352443"/>
              <a:gd name="connsiteX86" fmla="*/ 4632222 w 10678681"/>
              <a:gd name="connsiteY86" fmla="*/ 1318360 h 1352443"/>
              <a:gd name="connsiteX87" fmla="*/ 4617358 w 10678681"/>
              <a:gd name="connsiteY87" fmla="*/ 1327690 h 1352443"/>
              <a:gd name="connsiteX88" fmla="*/ 4589102 w 10678681"/>
              <a:gd name="connsiteY88" fmla="*/ 1321223 h 1352443"/>
              <a:gd name="connsiteX89" fmla="*/ 4578184 w 10678681"/>
              <a:gd name="connsiteY89" fmla="*/ 1326745 h 1352443"/>
              <a:gd name="connsiteX90" fmla="*/ 4574270 w 10678681"/>
              <a:gd name="connsiteY90" fmla="*/ 1325878 h 1352443"/>
              <a:gd name="connsiteX91" fmla="*/ 4564919 w 10678681"/>
              <a:gd name="connsiteY91" fmla="*/ 1325507 h 1352443"/>
              <a:gd name="connsiteX92" fmla="*/ 4566586 w 10678681"/>
              <a:gd name="connsiteY92" fmla="*/ 1316963 h 1352443"/>
              <a:gd name="connsiteX93" fmla="*/ 4556303 w 10678681"/>
              <a:gd name="connsiteY93" fmla="*/ 1300262 h 1352443"/>
              <a:gd name="connsiteX94" fmla="*/ 4502358 w 10678681"/>
              <a:gd name="connsiteY94" fmla="*/ 1302558 h 1352443"/>
              <a:gd name="connsiteX95" fmla="*/ 4498919 w 10678681"/>
              <a:gd name="connsiteY95" fmla="*/ 1312115 h 1352443"/>
              <a:gd name="connsiteX96" fmla="*/ 4492075 w 10678681"/>
              <a:gd name="connsiteY96" fmla="*/ 1313357 h 1352443"/>
              <a:gd name="connsiteX97" fmla="*/ 4487466 w 10678681"/>
              <a:gd name="connsiteY97" fmla="*/ 1304102 h 1352443"/>
              <a:gd name="connsiteX98" fmla="*/ 4398292 w 10678681"/>
              <a:gd name="connsiteY98" fmla="*/ 1278410 h 1352443"/>
              <a:gd name="connsiteX99" fmla="*/ 4306088 w 10678681"/>
              <a:gd name="connsiteY99" fmla="*/ 1282512 h 1352443"/>
              <a:gd name="connsiteX100" fmla="*/ 4188995 w 10678681"/>
              <a:gd name="connsiteY100" fmla="*/ 1296718 h 1352443"/>
              <a:gd name="connsiteX101" fmla="*/ 4136582 w 10678681"/>
              <a:gd name="connsiteY101" fmla="*/ 1287687 h 1352443"/>
              <a:gd name="connsiteX102" fmla="*/ 4064614 w 10678681"/>
              <a:gd name="connsiteY102" fmla="*/ 1296118 h 1352443"/>
              <a:gd name="connsiteX103" fmla="*/ 3900948 w 10678681"/>
              <a:gd name="connsiteY103" fmla="*/ 1322156 h 1352443"/>
              <a:gd name="connsiteX104" fmla="*/ 3787890 w 10678681"/>
              <a:gd name="connsiteY104" fmla="*/ 1352442 h 1352443"/>
              <a:gd name="connsiteX105" fmla="*/ 3745993 w 10678681"/>
              <a:gd name="connsiteY105" fmla="*/ 1342630 h 1352443"/>
              <a:gd name="connsiteX106" fmla="*/ 3675785 w 10678681"/>
              <a:gd name="connsiteY106" fmla="*/ 1326802 h 1352443"/>
              <a:gd name="connsiteX107" fmla="*/ 3623856 w 10678681"/>
              <a:gd name="connsiteY107" fmla="*/ 1290804 h 1352443"/>
              <a:gd name="connsiteX108" fmla="*/ 3564933 w 10678681"/>
              <a:gd name="connsiteY108" fmla="*/ 1287147 h 1352443"/>
              <a:gd name="connsiteX109" fmla="*/ 3550537 w 10678681"/>
              <a:gd name="connsiteY109" fmla="*/ 1317552 h 1352443"/>
              <a:gd name="connsiteX110" fmla="*/ 3487736 w 10678681"/>
              <a:gd name="connsiteY110" fmla="*/ 1303493 h 1352443"/>
              <a:gd name="connsiteX111" fmla="*/ 3392548 w 10678681"/>
              <a:gd name="connsiteY111" fmla="*/ 1278741 h 1352443"/>
              <a:gd name="connsiteX112" fmla="*/ 3337466 w 10678681"/>
              <a:gd name="connsiteY112" fmla="*/ 1272537 h 1352443"/>
              <a:gd name="connsiteX113" fmla="*/ 3175981 w 10678681"/>
              <a:gd name="connsiteY113" fmla="*/ 1208973 h 1352443"/>
              <a:gd name="connsiteX114" fmla="*/ 3036856 w 10678681"/>
              <a:gd name="connsiteY114" fmla="*/ 1214383 h 1352443"/>
              <a:gd name="connsiteX115" fmla="*/ 2824973 w 10678681"/>
              <a:gd name="connsiteY115" fmla="*/ 1134864 h 1352443"/>
              <a:gd name="connsiteX116" fmla="*/ 2804398 w 10678681"/>
              <a:gd name="connsiteY116" fmla="*/ 1125556 h 1352443"/>
              <a:gd name="connsiteX117" fmla="*/ 2736109 w 10678681"/>
              <a:gd name="connsiteY117" fmla="*/ 1137717 h 1352443"/>
              <a:gd name="connsiteX118" fmla="*/ 2659096 w 10678681"/>
              <a:gd name="connsiteY118" fmla="*/ 1150294 h 1352443"/>
              <a:gd name="connsiteX119" fmla="*/ 2567088 w 10678681"/>
              <a:gd name="connsiteY119" fmla="*/ 1181781 h 1352443"/>
              <a:gd name="connsiteX120" fmla="*/ 2454501 w 10678681"/>
              <a:gd name="connsiteY120" fmla="*/ 1155455 h 1352443"/>
              <a:gd name="connsiteX121" fmla="*/ 2385161 w 10678681"/>
              <a:gd name="connsiteY121" fmla="*/ 1161312 h 1352443"/>
              <a:gd name="connsiteX122" fmla="*/ 2273361 w 10678681"/>
              <a:gd name="connsiteY122" fmla="*/ 1134090 h 1352443"/>
              <a:gd name="connsiteX123" fmla="*/ 2132003 w 10678681"/>
              <a:gd name="connsiteY123" fmla="*/ 1139225 h 1352443"/>
              <a:gd name="connsiteX124" fmla="*/ 2041224 w 10678681"/>
              <a:gd name="connsiteY124" fmla="*/ 1147536 h 1352443"/>
              <a:gd name="connsiteX125" fmla="*/ 2010157 w 10678681"/>
              <a:gd name="connsiteY125" fmla="*/ 1152767 h 1352443"/>
              <a:gd name="connsiteX126" fmla="*/ 1859213 w 10678681"/>
              <a:gd name="connsiteY126" fmla="*/ 1199540 h 1352443"/>
              <a:gd name="connsiteX127" fmla="*/ 1735877 w 10678681"/>
              <a:gd name="connsiteY127" fmla="*/ 1246527 h 1352443"/>
              <a:gd name="connsiteX128" fmla="*/ 1705069 w 10678681"/>
              <a:gd name="connsiteY128" fmla="*/ 1251989 h 1352443"/>
              <a:gd name="connsiteX129" fmla="*/ 1307888 w 10678681"/>
              <a:gd name="connsiteY129" fmla="*/ 1283156 h 1352443"/>
              <a:gd name="connsiteX130" fmla="*/ 1220734 w 10678681"/>
              <a:gd name="connsiteY130" fmla="*/ 1257811 h 1352443"/>
              <a:gd name="connsiteX131" fmla="*/ 1021737 w 10678681"/>
              <a:gd name="connsiteY131" fmla="*/ 1238739 h 1352443"/>
              <a:gd name="connsiteX132" fmla="*/ 959820 w 10678681"/>
              <a:gd name="connsiteY132" fmla="*/ 1275863 h 1352443"/>
              <a:gd name="connsiteX133" fmla="*/ 929137 w 10678681"/>
              <a:gd name="connsiteY133" fmla="*/ 1273957 h 1352443"/>
              <a:gd name="connsiteX134" fmla="*/ 878849 w 10678681"/>
              <a:gd name="connsiteY134" fmla="*/ 1266740 h 1352443"/>
              <a:gd name="connsiteX135" fmla="*/ 800667 w 10678681"/>
              <a:gd name="connsiteY135" fmla="*/ 1282041 h 1352443"/>
              <a:gd name="connsiteX136" fmla="*/ 644906 w 10678681"/>
              <a:gd name="connsiteY136" fmla="*/ 1273685 h 1352443"/>
              <a:gd name="connsiteX137" fmla="*/ 379869 w 10678681"/>
              <a:gd name="connsiteY137" fmla="*/ 1339165 h 1352443"/>
              <a:gd name="connsiteX138" fmla="*/ 137696 w 10678681"/>
              <a:gd name="connsiteY138" fmla="*/ 1319217 h 1352443"/>
              <a:gd name="connsiteX139" fmla="*/ 54250 w 10678681"/>
              <a:gd name="connsiteY139" fmla="*/ 1315838 h 1352443"/>
              <a:gd name="connsiteX140" fmla="*/ 28042 w 10678681"/>
              <a:gd name="connsiteY140" fmla="*/ 1297822 h 1352443"/>
              <a:gd name="connsiteX141" fmla="*/ 0 w 10678681"/>
              <a:gd name="connsiteY141" fmla="*/ 1294612 h 1352443"/>
              <a:gd name="connsiteX142" fmla="*/ 0 w 10678681"/>
              <a:gd name="connsiteY142" fmla="*/ 0 h 1352443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22314 w 10678681"/>
              <a:gd name="connsiteY18" fmla="*/ 33381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720084 w 10678681"/>
              <a:gd name="connsiteY39" fmla="*/ 760750 h 1342734"/>
              <a:gd name="connsiteX40" fmla="*/ 7652907 w 10678681"/>
              <a:gd name="connsiteY40" fmla="*/ 783273 h 1342734"/>
              <a:gd name="connsiteX41" fmla="*/ 7606008 w 10678681"/>
              <a:gd name="connsiteY41" fmla="*/ 800717 h 1342734"/>
              <a:gd name="connsiteX42" fmla="*/ 7480223 w 10678681"/>
              <a:gd name="connsiteY42" fmla="*/ 856821 h 1342734"/>
              <a:gd name="connsiteX43" fmla="*/ 7356005 w 10678681"/>
              <a:gd name="connsiteY43" fmla="*/ 919462 h 1342734"/>
              <a:gd name="connsiteX44" fmla="*/ 7305396 w 10678681"/>
              <a:gd name="connsiteY44" fmla="*/ 986228 h 1342734"/>
              <a:gd name="connsiteX45" fmla="*/ 7266251 w 10678681"/>
              <a:gd name="connsiteY45" fmla="*/ 967864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64919 w 10678681"/>
              <a:gd name="connsiteY89" fmla="*/ 1325507 h 1342734"/>
              <a:gd name="connsiteX90" fmla="*/ 4566586 w 10678681"/>
              <a:gd name="connsiteY90" fmla="*/ 1316963 h 1342734"/>
              <a:gd name="connsiteX91" fmla="*/ 4556303 w 10678681"/>
              <a:gd name="connsiteY91" fmla="*/ 1300262 h 1342734"/>
              <a:gd name="connsiteX92" fmla="*/ 4502358 w 10678681"/>
              <a:gd name="connsiteY92" fmla="*/ 1302558 h 1342734"/>
              <a:gd name="connsiteX93" fmla="*/ 4498919 w 10678681"/>
              <a:gd name="connsiteY93" fmla="*/ 1312115 h 1342734"/>
              <a:gd name="connsiteX94" fmla="*/ 4492075 w 10678681"/>
              <a:gd name="connsiteY94" fmla="*/ 1313357 h 1342734"/>
              <a:gd name="connsiteX95" fmla="*/ 4487466 w 10678681"/>
              <a:gd name="connsiteY95" fmla="*/ 1304102 h 1342734"/>
              <a:gd name="connsiteX96" fmla="*/ 4398292 w 10678681"/>
              <a:gd name="connsiteY96" fmla="*/ 1278410 h 1342734"/>
              <a:gd name="connsiteX97" fmla="*/ 4306088 w 10678681"/>
              <a:gd name="connsiteY97" fmla="*/ 1282512 h 1342734"/>
              <a:gd name="connsiteX98" fmla="*/ 4188995 w 10678681"/>
              <a:gd name="connsiteY98" fmla="*/ 1296718 h 1342734"/>
              <a:gd name="connsiteX99" fmla="*/ 4136582 w 10678681"/>
              <a:gd name="connsiteY99" fmla="*/ 1287687 h 1342734"/>
              <a:gd name="connsiteX100" fmla="*/ 4064614 w 10678681"/>
              <a:gd name="connsiteY100" fmla="*/ 1296118 h 1342734"/>
              <a:gd name="connsiteX101" fmla="*/ 3900948 w 10678681"/>
              <a:gd name="connsiteY101" fmla="*/ 1322156 h 1342734"/>
              <a:gd name="connsiteX102" fmla="*/ 3787890 w 10678681"/>
              <a:gd name="connsiteY102" fmla="*/ 1322164 h 1342734"/>
              <a:gd name="connsiteX103" fmla="*/ 3745993 w 10678681"/>
              <a:gd name="connsiteY103" fmla="*/ 1342630 h 1342734"/>
              <a:gd name="connsiteX104" fmla="*/ 3675785 w 10678681"/>
              <a:gd name="connsiteY104" fmla="*/ 1326802 h 1342734"/>
              <a:gd name="connsiteX105" fmla="*/ 3623856 w 10678681"/>
              <a:gd name="connsiteY105" fmla="*/ 1290804 h 1342734"/>
              <a:gd name="connsiteX106" fmla="*/ 3564933 w 10678681"/>
              <a:gd name="connsiteY106" fmla="*/ 1287147 h 1342734"/>
              <a:gd name="connsiteX107" fmla="*/ 3550537 w 10678681"/>
              <a:gd name="connsiteY107" fmla="*/ 1317552 h 1342734"/>
              <a:gd name="connsiteX108" fmla="*/ 3487736 w 10678681"/>
              <a:gd name="connsiteY108" fmla="*/ 1303493 h 1342734"/>
              <a:gd name="connsiteX109" fmla="*/ 3392548 w 10678681"/>
              <a:gd name="connsiteY109" fmla="*/ 1278741 h 1342734"/>
              <a:gd name="connsiteX110" fmla="*/ 3337466 w 10678681"/>
              <a:gd name="connsiteY110" fmla="*/ 1272537 h 1342734"/>
              <a:gd name="connsiteX111" fmla="*/ 3175981 w 10678681"/>
              <a:gd name="connsiteY111" fmla="*/ 1208973 h 1342734"/>
              <a:gd name="connsiteX112" fmla="*/ 3036856 w 10678681"/>
              <a:gd name="connsiteY112" fmla="*/ 1214383 h 1342734"/>
              <a:gd name="connsiteX113" fmla="*/ 2824973 w 10678681"/>
              <a:gd name="connsiteY113" fmla="*/ 1134864 h 1342734"/>
              <a:gd name="connsiteX114" fmla="*/ 2804398 w 10678681"/>
              <a:gd name="connsiteY114" fmla="*/ 1125556 h 1342734"/>
              <a:gd name="connsiteX115" fmla="*/ 2736109 w 10678681"/>
              <a:gd name="connsiteY115" fmla="*/ 1137717 h 1342734"/>
              <a:gd name="connsiteX116" fmla="*/ 2659096 w 10678681"/>
              <a:gd name="connsiteY116" fmla="*/ 1150294 h 1342734"/>
              <a:gd name="connsiteX117" fmla="*/ 2567088 w 10678681"/>
              <a:gd name="connsiteY117" fmla="*/ 1181781 h 1342734"/>
              <a:gd name="connsiteX118" fmla="*/ 2454501 w 10678681"/>
              <a:gd name="connsiteY118" fmla="*/ 1155455 h 1342734"/>
              <a:gd name="connsiteX119" fmla="*/ 2385161 w 10678681"/>
              <a:gd name="connsiteY119" fmla="*/ 1161312 h 1342734"/>
              <a:gd name="connsiteX120" fmla="*/ 2273361 w 10678681"/>
              <a:gd name="connsiteY120" fmla="*/ 1134090 h 1342734"/>
              <a:gd name="connsiteX121" fmla="*/ 2132003 w 10678681"/>
              <a:gd name="connsiteY121" fmla="*/ 1139225 h 1342734"/>
              <a:gd name="connsiteX122" fmla="*/ 2041224 w 10678681"/>
              <a:gd name="connsiteY122" fmla="*/ 1147536 h 1342734"/>
              <a:gd name="connsiteX123" fmla="*/ 2010157 w 10678681"/>
              <a:gd name="connsiteY123" fmla="*/ 1152767 h 1342734"/>
              <a:gd name="connsiteX124" fmla="*/ 1859213 w 10678681"/>
              <a:gd name="connsiteY124" fmla="*/ 1199540 h 1342734"/>
              <a:gd name="connsiteX125" fmla="*/ 1735877 w 10678681"/>
              <a:gd name="connsiteY125" fmla="*/ 1246527 h 1342734"/>
              <a:gd name="connsiteX126" fmla="*/ 1705069 w 10678681"/>
              <a:gd name="connsiteY126" fmla="*/ 1251989 h 1342734"/>
              <a:gd name="connsiteX127" fmla="*/ 1307888 w 10678681"/>
              <a:gd name="connsiteY127" fmla="*/ 1283156 h 1342734"/>
              <a:gd name="connsiteX128" fmla="*/ 1220734 w 10678681"/>
              <a:gd name="connsiteY128" fmla="*/ 1257811 h 1342734"/>
              <a:gd name="connsiteX129" fmla="*/ 1021737 w 10678681"/>
              <a:gd name="connsiteY129" fmla="*/ 1238739 h 1342734"/>
              <a:gd name="connsiteX130" fmla="*/ 959820 w 10678681"/>
              <a:gd name="connsiteY130" fmla="*/ 1275863 h 1342734"/>
              <a:gd name="connsiteX131" fmla="*/ 929137 w 10678681"/>
              <a:gd name="connsiteY131" fmla="*/ 1273957 h 1342734"/>
              <a:gd name="connsiteX132" fmla="*/ 878849 w 10678681"/>
              <a:gd name="connsiteY132" fmla="*/ 1266740 h 1342734"/>
              <a:gd name="connsiteX133" fmla="*/ 800667 w 10678681"/>
              <a:gd name="connsiteY133" fmla="*/ 1282041 h 1342734"/>
              <a:gd name="connsiteX134" fmla="*/ 644906 w 10678681"/>
              <a:gd name="connsiteY134" fmla="*/ 1273685 h 1342734"/>
              <a:gd name="connsiteX135" fmla="*/ 379869 w 10678681"/>
              <a:gd name="connsiteY135" fmla="*/ 1339165 h 1342734"/>
              <a:gd name="connsiteX136" fmla="*/ 137696 w 10678681"/>
              <a:gd name="connsiteY136" fmla="*/ 1319217 h 1342734"/>
              <a:gd name="connsiteX137" fmla="*/ 54250 w 10678681"/>
              <a:gd name="connsiteY137" fmla="*/ 1315838 h 1342734"/>
              <a:gd name="connsiteX138" fmla="*/ 28042 w 10678681"/>
              <a:gd name="connsiteY138" fmla="*/ 1297822 h 1342734"/>
              <a:gd name="connsiteX139" fmla="*/ 0 w 10678681"/>
              <a:gd name="connsiteY139" fmla="*/ 1294612 h 1342734"/>
              <a:gd name="connsiteX140" fmla="*/ 0 w 10678681"/>
              <a:gd name="connsiteY140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78184 w 10678681"/>
              <a:gd name="connsiteY87" fmla="*/ 1326745 h 1342734"/>
              <a:gd name="connsiteX88" fmla="*/ 4564919 w 10678681"/>
              <a:gd name="connsiteY88" fmla="*/ 1325507 h 1342734"/>
              <a:gd name="connsiteX89" fmla="*/ 4566586 w 10678681"/>
              <a:gd name="connsiteY89" fmla="*/ 1316963 h 1342734"/>
              <a:gd name="connsiteX90" fmla="*/ 4556303 w 10678681"/>
              <a:gd name="connsiteY90" fmla="*/ 1300262 h 1342734"/>
              <a:gd name="connsiteX91" fmla="*/ 4502358 w 10678681"/>
              <a:gd name="connsiteY91" fmla="*/ 1302558 h 1342734"/>
              <a:gd name="connsiteX92" fmla="*/ 4498919 w 10678681"/>
              <a:gd name="connsiteY92" fmla="*/ 1312115 h 1342734"/>
              <a:gd name="connsiteX93" fmla="*/ 4492075 w 10678681"/>
              <a:gd name="connsiteY93" fmla="*/ 1313357 h 1342734"/>
              <a:gd name="connsiteX94" fmla="*/ 4487466 w 10678681"/>
              <a:gd name="connsiteY94" fmla="*/ 1304102 h 1342734"/>
              <a:gd name="connsiteX95" fmla="*/ 4398292 w 10678681"/>
              <a:gd name="connsiteY95" fmla="*/ 1278410 h 1342734"/>
              <a:gd name="connsiteX96" fmla="*/ 4306088 w 10678681"/>
              <a:gd name="connsiteY96" fmla="*/ 1282512 h 1342734"/>
              <a:gd name="connsiteX97" fmla="*/ 4188995 w 10678681"/>
              <a:gd name="connsiteY97" fmla="*/ 1296718 h 1342734"/>
              <a:gd name="connsiteX98" fmla="*/ 4136582 w 10678681"/>
              <a:gd name="connsiteY98" fmla="*/ 1287687 h 1342734"/>
              <a:gd name="connsiteX99" fmla="*/ 4064614 w 10678681"/>
              <a:gd name="connsiteY99" fmla="*/ 1296118 h 1342734"/>
              <a:gd name="connsiteX100" fmla="*/ 3900948 w 10678681"/>
              <a:gd name="connsiteY100" fmla="*/ 1322156 h 1342734"/>
              <a:gd name="connsiteX101" fmla="*/ 3787890 w 10678681"/>
              <a:gd name="connsiteY101" fmla="*/ 1322164 h 1342734"/>
              <a:gd name="connsiteX102" fmla="*/ 3745993 w 10678681"/>
              <a:gd name="connsiteY102" fmla="*/ 1342630 h 1342734"/>
              <a:gd name="connsiteX103" fmla="*/ 3675785 w 10678681"/>
              <a:gd name="connsiteY103" fmla="*/ 1326802 h 1342734"/>
              <a:gd name="connsiteX104" fmla="*/ 3623856 w 10678681"/>
              <a:gd name="connsiteY104" fmla="*/ 1290804 h 1342734"/>
              <a:gd name="connsiteX105" fmla="*/ 3564933 w 10678681"/>
              <a:gd name="connsiteY105" fmla="*/ 1287147 h 1342734"/>
              <a:gd name="connsiteX106" fmla="*/ 3550537 w 10678681"/>
              <a:gd name="connsiteY106" fmla="*/ 1317552 h 1342734"/>
              <a:gd name="connsiteX107" fmla="*/ 3487736 w 10678681"/>
              <a:gd name="connsiteY107" fmla="*/ 1303493 h 1342734"/>
              <a:gd name="connsiteX108" fmla="*/ 3392548 w 10678681"/>
              <a:gd name="connsiteY108" fmla="*/ 1278741 h 1342734"/>
              <a:gd name="connsiteX109" fmla="*/ 3337466 w 10678681"/>
              <a:gd name="connsiteY109" fmla="*/ 1272537 h 1342734"/>
              <a:gd name="connsiteX110" fmla="*/ 3175981 w 10678681"/>
              <a:gd name="connsiteY110" fmla="*/ 1208973 h 1342734"/>
              <a:gd name="connsiteX111" fmla="*/ 3036856 w 10678681"/>
              <a:gd name="connsiteY111" fmla="*/ 1214383 h 1342734"/>
              <a:gd name="connsiteX112" fmla="*/ 2824973 w 10678681"/>
              <a:gd name="connsiteY112" fmla="*/ 1134864 h 1342734"/>
              <a:gd name="connsiteX113" fmla="*/ 2804398 w 10678681"/>
              <a:gd name="connsiteY113" fmla="*/ 1125556 h 1342734"/>
              <a:gd name="connsiteX114" fmla="*/ 2736109 w 10678681"/>
              <a:gd name="connsiteY114" fmla="*/ 1137717 h 1342734"/>
              <a:gd name="connsiteX115" fmla="*/ 2659096 w 10678681"/>
              <a:gd name="connsiteY115" fmla="*/ 1150294 h 1342734"/>
              <a:gd name="connsiteX116" fmla="*/ 2567088 w 10678681"/>
              <a:gd name="connsiteY116" fmla="*/ 1181781 h 1342734"/>
              <a:gd name="connsiteX117" fmla="*/ 2454501 w 10678681"/>
              <a:gd name="connsiteY117" fmla="*/ 1155455 h 1342734"/>
              <a:gd name="connsiteX118" fmla="*/ 2385161 w 10678681"/>
              <a:gd name="connsiteY118" fmla="*/ 1161312 h 1342734"/>
              <a:gd name="connsiteX119" fmla="*/ 2273361 w 10678681"/>
              <a:gd name="connsiteY119" fmla="*/ 1134090 h 1342734"/>
              <a:gd name="connsiteX120" fmla="*/ 2132003 w 10678681"/>
              <a:gd name="connsiteY120" fmla="*/ 1139225 h 1342734"/>
              <a:gd name="connsiteX121" fmla="*/ 2041224 w 10678681"/>
              <a:gd name="connsiteY121" fmla="*/ 1147536 h 1342734"/>
              <a:gd name="connsiteX122" fmla="*/ 2010157 w 10678681"/>
              <a:gd name="connsiteY122" fmla="*/ 1152767 h 1342734"/>
              <a:gd name="connsiteX123" fmla="*/ 1859213 w 10678681"/>
              <a:gd name="connsiteY123" fmla="*/ 1199540 h 1342734"/>
              <a:gd name="connsiteX124" fmla="*/ 1735877 w 10678681"/>
              <a:gd name="connsiteY124" fmla="*/ 1246527 h 1342734"/>
              <a:gd name="connsiteX125" fmla="*/ 1705069 w 10678681"/>
              <a:gd name="connsiteY125" fmla="*/ 1251989 h 1342734"/>
              <a:gd name="connsiteX126" fmla="*/ 1307888 w 10678681"/>
              <a:gd name="connsiteY126" fmla="*/ 1283156 h 1342734"/>
              <a:gd name="connsiteX127" fmla="*/ 1220734 w 10678681"/>
              <a:gd name="connsiteY127" fmla="*/ 1257811 h 1342734"/>
              <a:gd name="connsiteX128" fmla="*/ 1021737 w 10678681"/>
              <a:gd name="connsiteY128" fmla="*/ 1238739 h 1342734"/>
              <a:gd name="connsiteX129" fmla="*/ 959820 w 10678681"/>
              <a:gd name="connsiteY129" fmla="*/ 1275863 h 1342734"/>
              <a:gd name="connsiteX130" fmla="*/ 929137 w 10678681"/>
              <a:gd name="connsiteY130" fmla="*/ 1273957 h 1342734"/>
              <a:gd name="connsiteX131" fmla="*/ 878849 w 10678681"/>
              <a:gd name="connsiteY131" fmla="*/ 1266740 h 1342734"/>
              <a:gd name="connsiteX132" fmla="*/ 800667 w 10678681"/>
              <a:gd name="connsiteY132" fmla="*/ 1282041 h 1342734"/>
              <a:gd name="connsiteX133" fmla="*/ 644906 w 10678681"/>
              <a:gd name="connsiteY133" fmla="*/ 1273685 h 1342734"/>
              <a:gd name="connsiteX134" fmla="*/ 379869 w 10678681"/>
              <a:gd name="connsiteY134" fmla="*/ 1339165 h 1342734"/>
              <a:gd name="connsiteX135" fmla="*/ 137696 w 10678681"/>
              <a:gd name="connsiteY135" fmla="*/ 1319217 h 1342734"/>
              <a:gd name="connsiteX136" fmla="*/ 54250 w 10678681"/>
              <a:gd name="connsiteY136" fmla="*/ 1315838 h 1342734"/>
              <a:gd name="connsiteX137" fmla="*/ 28042 w 10678681"/>
              <a:gd name="connsiteY137" fmla="*/ 1297822 h 1342734"/>
              <a:gd name="connsiteX138" fmla="*/ 0 w 10678681"/>
              <a:gd name="connsiteY138" fmla="*/ 1294612 h 1342734"/>
              <a:gd name="connsiteX139" fmla="*/ 0 w 10678681"/>
              <a:gd name="connsiteY139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578184 w 10678681"/>
              <a:gd name="connsiteY86" fmla="*/ 1326745 h 1342734"/>
              <a:gd name="connsiteX87" fmla="*/ 4564919 w 10678681"/>
              <a:gd name="connsiteY87" fmla="*/ 1325507 h 1342734"/>
              <a:gd name="connsiteX88" fmla="*/ 4566586 w 10678681"/>
              <a:gd name="connsiteY88" fmla="*/ 1316963 h 1342734"/>
              <a:gd name="connsiteX89" fmla="*/ 4556303 w 10678681"/>
              <a:gd name="connsiteY89" fmla="*/ 1300262 h 1342734"/>
              <a:gd name="connsiteX90" fmla="*/ 4502358 w 10678681"/>
              <a:gd name="connsiteY90" fmla="*/ 1302558 h 1342734"/>
              <a:gd name="connsiteX91" fmla="*/ 4498919 w 10678681"/>
              <a:gd name="connsiteY91" fmla="*/ 1312115 h 1342734"/>
              <a:gd name="connsiteX92" fmla="*/ 4492075 w 10678681"/>
              <a:gd name="connsiteY92" fmla="*/ 1313357 h 1342734"/>
              <a:gd name="connsiteX93" fmla="*/ 4487466 w 10678681"/>
              <a:gd name="connsiteY93" fmla="*/ 1304102 h 1342734"/>
              <a:gd name="connsiteX94" fmla="*/ 4398292 w 10678681"/>
              <a:gd name="connsiteY94" fmla="*/ 1278410 h 1342734"/>
              <a:gd name="connsiteX95" fmla="*/ 4306088 w 10678681"/>
              <a:gd name="connsiteY95" fmla="*/ 1282512 h 1342734"/>
              <a:gd name="connsiteX96" fmla="*/ 4188995 w 10678681"/>
              <a:gd name="connsiteY96" fmla="*/ 1296718 h 1342734"/>
              <a:gd name="connsiteX97" fmla="*/ 4136582 w 10678681"/>
              <a:gd name="connsiteY97" fmla="*/ 1287687 h 1342734"/>
              <a:gd name="connsiteX98" fmla="*/ 4064614 w 10678681"/>
              <a:gd name="connsiteY98" fmla="*/ 1296118 h 1342734"/>
              <a:gd name="connsiteX99" fmla="*/ 3900948 w 10678681"/>
              <a:gd name="connsiteY99" fmla="*/ 1322156 h 1342734"/>
              <a:gd name="connsiteX100" fmla="*/ 3787890 w 10678681"/>
              <a:gd name="connsiteY100" fmla="*/ 1322164 h 1342734"/>
              <a:gd name="connsiteX101" fmla="*/ 3745993 w 10678681"/>
              <a:gd name="connsiteY101" fmla="*/ 1342630 h 1342734"/>
              <a:gd name="connsiteX102" fmla="*/ 3675785 w 10678681"/>
              <a:gd name="connsiteY102" fmla="*/ 1326802 h 1342734"/>
              <a:gd name="connsiteX103" fmla="*/ 3623856 w 10678681"/>
              <a:gd name="connsiteY103" fmla="*/ 1290804 h 1342734"/>
              <a:gd name="connsiteX104" fmla="*/ 3564933 w 10678681"/>
              <a:gd name="connsiteY104" fmla="*/ 1287147 h 1342734"/>
              <a:gd name="connsiteX105" fmla="*/ 3550537 w 10678681"/>
              <a:gd name="connsiteY105" fmla="*/ 1317552 h 1342734"/>
              <a:gd name="connsiteX106" fmla="*/ 3487736 w 10678681"/>
              <a:gd name="connsiteY106" fmla="*/ 1303493 h 1342734"/>
              <a:gd name="connsiteX107" fmla="*/ 3392548 w 10678681"/>
              <a:gd name="connsiteY107" fmla="*/ 1278741 h 1342734"/>
              <a:gd name="connsiteX108" fmla="*/ 3337466 w 10678681"/>
              <a:gd name="connsiteY108" fmla="*/ 1272537 h 1342734"/>
              <a:gd name="connsiteX109" fmla="*/ 3175981 w 10678681"/>
              <a:gd name="connsiteY109" fmla="*/ 1208973 h 1342734"/>
              <a:gd name="connsiteX110" fmla="*/ 3036856 w 10678681"/>
              <a:gd name="connsiteY110" fmla="*/ 1214383 h 1342734"/>
              <a:gd name="connsiteX111" fmla="*/ 2824973 w 10678681"/>
              <a:gd name="connsiteY111" fmla="*/ 1134864 h 1342734"/>
              <a:gd name="connsiteX112" fmla="*/ 2804398 w 10678681"/>
              <a:gd name="connsiteY112" fmla="*/ 1125556 h 1342734"/>
              <a:gd name="connsiteX113" fmla="*/ 2736109 w 10678681"/>
              <a:gd name="connsiteY113" fmla="*/ 1137717 h 1342734"/>
              <a:gd name="connsiteX114" fmla="*/ 2659096 w 10678681"/>
              <a:gd name="connsiteY114" fmla="*/ 1150294 h 1342734"/>
              <a:gd name="connsiteX115" fmla="*/ 2567088 w 10678681"/>
              <a:gd name="connsiteY115" fmla="*/ 1181781 h 1342734"/>
              <a:gd name="connsiteX116" fmla="*/ 2454501 w 10678681"/>
              <a:gd name="connsiteY116" fmla="*/ 1155455 h 1342734"/>
              <a:gd name="connsiteX117" fmla="*/ 2385161 w 10678681"/>
              <a:gd name="connsiteY117" fmla="*/ 1161312 h 1342734"/>
              <a:gd name="connsiteX118" fmla="*/ 2273361 w 10678681"/>
              <a:gd name="connsiteY118" fmla="*/ 1134090 h 1342734"/>
              <a:gd name="connsiteX119" fmla="*/ 2132003 w 10678681"/>
              <a:gd name="connsiteY119" fmla="*/ 1139225 h 1342734"/>
              <a:gd name="connsiteX120" fmla="*/ 2041224 w 10678681"/>
              <a:gd name="connsiteY120" fmla="*/ 1147536 h 1342734"/>
              <a:gd name="connsiteX121" fmla="*/ 2010157 w 10678681"/>
              <a:gd name="connsiteY121" fmla="*/ 1152767 h 1342734"/>
              <a:gd name="connsiteX122" fmla="*/ 1859213 w 10678681"/>
              <a:gd name="connsiteY122" fmla="*/ 1199540 h 1342734"/>
              <a:gd name="connsiteX123" fmla="*/ 1735877 w 10678681"/>
              <a:gd name="connsiteY123" fmla="*/ 1246527 h 1342734"/>
              <a:gd name="connsiteX124" fmla="*/ 1705069 w 10678681"/>
              <a:gd name="connsiteY124" fmla="*/ 1251989 h 1342734"/>
              <a:gd name="connsiteX125" fmla="*/ 1307888 w 10678681"/>
              <a:gd name="connsiteY125" fmla="*/ 1283156 h 1342734"/>
              <a:gd name="connsiteX126" fmla="*/ 1220734 w 10678681"/>
              <a:gd name="connsiteY126" fmla="*/ 1257811 h 1342734"/>
              <a:gd name="connsiteX127" fmla="*/ 1021737 w 10678681"/>
              <a:gd name="connsiteY127" fmla="*/ 1238739 h 1342734"/>
              <a:gd name="connsiteX128" fmla="*/ 959820 w 10678681"/>
              <a:gd name="connsiteY128" fmla="*/ 1275863 h 1342734"/>
              <a:gd name="connsiteX129" fmla="*/ 929137 w 10678681"/>
              <a:gd name="connsiteY129" fmla="*/ 1273957 h 1342734"/>
              <a:gd name="connsiteX130" fmla="*/ 878849 w 10678681"/>
              <a:gd name="connsiteY130" fmla="*/ 1266740 h 1342734"/>
              <a:gd name="connsiteX131" fmla="*/ 800667 w 10678681"/>
              <a:gd name="connsiteY131" fmla="*/ 1282041 h 1342734"/>
              <a:gd name="connsiteX132" fmla="*/ 644906 w 10678681"/>
              <a:gd name="connsiteY132" fmla="*/ 1273685 h 1342734"/>
              <a:gd name="connsiteX133" fmla="*/ 379869 w 10678681"/>
              <a:gd name="connsiteY133" fmla="*/ 1339165 h 1342734"/>
              <a:gd name="connsiteX134" fmla="*/ 137696 w 10678681"/>
              <a:gd name="connsiteY134" fmla="*/ 1319217 h 1342734"/>
              <a:gd name="connsiteX135" fmla="*/ 54250 w 10678681"/>
              <a:gd name="connsiteY135" fmla="*/ 1315838 h 1342734"/>
              <a:gd name="connsiteX136" fmla="*/ 28042 w 10678681"/>
              <a:gd name="connsiteY136" fmla="*/ 1297822 h 1342734"/>
              <a:gd name="connsiteX137" fmla="*/ 0 w 10678681"/>
              <a:gd name="connsiteY137" fmla="*/ 1294612 h 1342734"/>
              <a:gd name="connsiteX138" fmla="*/ 0 w 10678681"/>
              <a:gd name="connsiteY138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578184 w 10678681"/>
              <a:gd name="connsiteY85" fmla="*/ 1326745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17473 w 10678681"/>
              <a:gd name="connsiteY85" fmla="*/ 1296467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26038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660167 w 10678681"/>
              <a:gd name="connsiteY122" fmla="*/ 123684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0678681" h="1342734">
                <a:moveTo>
                  <a:pt x="0" y="0"/>
                </a:moveTo>
                <a:lnTo>
                  <a:pt x="10678681" y="0"/>
                </a:lnTo>
                <a:lnTo>
                  <a:pt x="10666019" y="7876"/>
                </a:lnTo>
                <a:cubicBezTo>
                  <a:pt x="10653407" y="16166"/>
                  <a:pt x="10642107" y="24244"/>
                  <a:pt x="10632825" y="32153"/>
                </a:cubicBezTo>
                <a:cubicBezTo>
                  <a:pt x="10592272" y="36323"/>
                  <a:pt x="10556884" y="50892"/>
                  <a:pt x="10516219" y="45588"/>
                </a:cubicBezTo>
                <a:cubicBezTo>
                  <a:pt x="10497465" y="38035"/>
                  <a:pt x="10481313" y="25649"/>
                  <a:pt x="10456989" y="979"/>
                </a:cubicBezTo>
                <a:cubicBezTo>
                  <a:pt x="10458435" y="21260"/>
                  <a:pt x="10448472" y="9612"/>
                  <a:pt x="10438642" y="1524"/>
                </a:cubicBezTo>
                <a:cubicBezTo>
                  <a:pt x="10430119" y="11702"/>
                  <a:pt x="10417632" y="41266"/>
                  <a:pt x="10407146" y="43659"/>
                </a:cubicBezTo>
                <a:cubicBezTo>
                  <a:pt x="10379701" y="2826"/>
                  <a:pt x="10370665" y="125005"/>
                  <a:pt x="10341159" y="103824"/>
                </a:cubicBezTo>
                <a:cubicBezTo>
                  <a:pt x="10332001" y="120367"/>
                  <a:pt x="10274736" y="115685"/>
                  <a:pt x="10244930" y="94599"/>
                </a:cubicBezTo>
                <a:cubicBezTo>
                  <a:pt x="10189350" y="132718"/>
                  <a:pt x="10178914" y="158571"/>
                  <a:pt x="10115334" y="155658"/>
                </a:cubicBezTo>
                <a:cubicBezTo>
                  <a:pt x="10110816" y="185325"/>
                  <a:pt x="10047419" y="166765"/>
                  <a:pt x="10068157" y="215673"/>
                </a:cubicBezTo>
                <a:cubicBezTo>
                  <a:pt x="10047157" y="216184"/>
                  <a:pt x="10029060" y="198149"/>
                  <a:pt x="10045431" y="229568"/>
                </a:cubicBezTo>
                <a:cubicBezTo>
                  <a:pt x="10018897" y="234017"/>
                  <a:pt x="9963426" y="205273"/>
                  <a:pt x="9929077" y="209062"/>
                </a:cubicBezTo>
                <a:cubicBezTo>
                  <a:pt x="9910475" y="224494"/>
                  <a:pt x="9890198" y="272419"/>
                  <a:pt x="9840045" y="223033"/>
                </a:cubicBezTo>
                <a:cubicBezTo>
                  <a:pt x="9789999" y="276055"/>
                  <a:pt x="9744257" y="186744"/>
                  <a:pt x="9679639" y="247182"/>
                </a:cubicBezTo>
                <a:cubicBezTo>
                  <a:pt x="9634736" y="215294"/>
                  <a:pt x="9537501" y="238016"/>
                  <a:pt x="9498347" y="244723"/>
                </a:cubicBezTo>
                <a:cubicBezTo>
                  <a:pt x="9450379" y="244255"/>
                  <a:pt x="9394227" y="293607"/>
                  <a:pt x="9366026" y="299024"/>
                </a:cubicBezTo>
                <a:cubicBezTo>
                  <a:pt x="9341424" y="298595"/>
                  <a:pt x="9297504" y="338146"/>
                  <a:pt x="9316702" y="356523"/>
                </a:cubicBezTo>
                <a:cubicBezTo>
                  <a:pt x="9228105" y="319675"/>
                  <a:pt x="9206375" y="367221"/>
                  <a:pt x="9121744" y="365177"/>
                </a:cubicBezTo>
                <a:cubicBezTo>
                  <a:pt x="9093808" y="425910"/>
                  <a:pt x="9103257" y="373647"/>
                  <a:pt x="9061654" y="393730"/>
                </a:cubicBezTo>
                <a:cubicBezTo>
                  <a:pt x="9060114" y="344357"/>
                  <a:pt x="9015442" y="432718"/>
                  <a:pt x="8997577" y="380865"/>
                </a:cubicBezTo>
                <a:cubicBezTo>
                  <a:pt x="8969550" y="402056"/>
                  <a:pt x="8954076" y="446763"/>
                  <a:pt x="8907968" y="447345"/>
                </a:cubicBezTo>
                <a:cubicBezTo>
                  <a:pt x="8864369" y="428134"/>
                  <a:pt x="8818646" y="497461"/>
                  <a:pt x="8764163" y="471000"/>
                </a:cubicBezTo>
                <a:cubicBezTo>
                  <a:pt x="8744747" y="465539"/>
                  <a:pt x="8688469" y="474754"/>
                  <a:pt x="8680155" y="492404"/>
                </a:cubicBezTo>
                <a:cubicBezTo>
                  <a:pt x="8668902" y="497604"/>
                  <a:pt x="8654338" y="493892"/>
                  <a:pt x="8651436" y="511923"/>
                </a:cubicBezTo>
                <a:cubicBezTo>
                  <a:pt x="8645505" y="533975"/>
                  <a:pt x="8599739" y="507897"/>
                  <a:pt x="8609185" y="531525"/>
                </a:cubicBezTo>
                <a:cubicBezTo>
                  <a:pt x="8576806" y="513805"/>
                  <a:pt x="8560019" y="560634"/>
                  <a:pt x="8537091" y="574933"/>
                </a:cubicBezTo>
                <a:cubicBezTo>
                  <a:pt x="8510928" y="556486"/>
                  <a:pt x="8488623" y="604682"/>
                  <a:pt x="8435931" y="617926"/>
                </a:cubicBezTo>
                <a:cubicBezTo>
                  <a:pt x="8406978" y="596402"/>
                  <a:pt x="8400500" y="627188"/>
                  <a:pt x="8348623" y="600607"/>
                </a:cubicBezTo>
                <a:cubicBezTo>
                  <a:pt x="8347650" y="604255"/>
                  <a:pt x="8320537" y="587451"/>
                  <a:pt x="8276883" y="588214"/>
                </a:cubicBezTo>
                <a:cubicBezTo>
                  <a:pt x="8233229" y="588977"/>
                  <a:pt x="8147007" y="602039"/>
                  <a:pt x="8086698" y="605185"/>
                </a:cubicBezTo>
                <a:cubicBezTo>
                  <a:pt x="8018754" y="612533"/>
                  <a:pt x="8076794" y="658105"/>
                  <a:pt x="7982378" y="629799"/>
                </a:cubicBezTo>
                <a:cubicBezTo>
                  <a:pt x="7978309" y="650417"/>
                  <a:pt x="7968020" y="653434"/>
                  <a:pt x="7947952" y="648003"/>
                </a:cubicBezTo>
                <a:cubicBezTo>
                  <a:pt x="7915301" y="652980"/>
                  <a:pt x="7930086" y="699793"/>
                  <a:pt x="7890112" y="677915"/>
                </a:cubicBezTo>
                <a:cubicBezTo>
                  <a:pt x="7902561" y="702153"/>
                  <a:pt x="7831508" y="700184"/>
                  <a:pt x="7853284" y="723588"/>
                </a:cubicBezTo>
                <a:cubicBezTo>
                  <a:pt x="7838304" y="751013"/>
                  <a:pt x="7817999" y="714992"/>
                  <a:pt x="7802383" y="739359"/>
                </a:cubicBezTo>
                <a:cubicBezTo>
                  <a:pt x="7781922" y="742015"/>
                  <a:pt x="7755431" y="732207"/>
                  <a:pt x="7730518" y="739526"/>
                </a:cubicBezTo>
                <a:cubicBezTo>
                  <a:pt x="7716802" y="743091"/>
                  <a:pt x="7733019" y="753459"/>
                  <a:pt x="7720084" y="760750"/>
                </a:cubicBezTo>
                <a:cubicBezTo>
                  <a:pt x="7707149" y="768041"/>
                  <a:pt x="7671920" y="776612"/>
                  <a:pt x="7652907" y="783273"/>
                </a:cubicBezTo>
                <a:cubicBezTo>
                  <a:pt x="7630163" y="772504"/>
                  <a:pt x="7616976" y="783101"/>
                  <a:pt x="7606008" y="800717"/>
                </a:cubicBezTo>
                <a:cubicBezTo>
                  <a:pt x="7561224" y="806541"/>
                  <a:pt x="7527083" y="837162"/>
                  <a:pt x="7480223" y="856821"/>
                </a:cubicBezTo>
                <a:cubicBezTo>
                  <a:pt x="7422566" y="851729"/>
                  <a:pt x="7406130" y="898621"/>
                  <a:pt x="7356005" y="919462"/>
                </a:cubicBezTo>
                <a:cubicBezTo>
                  <a:pt x="7301710" y="896412"/>
                  <a:pt x="7327853" y="963334"/>
                  <a:pt x="7305396" y="986228"/>
                </a:cubicBezTo>
                <a:lnTo>
                  <a:pt x="7266251" y="967864"/>
                </a:lnTo>
                <a:lnTo>
                  <a:pt x="7258094" y="990679"/>
                </a:lnTo>
                <a:lnTo>
                  <a:pt x="7257893" y="991204"/>
                </a:lnTo>
                <a:lnTo>
                  <a:pt x="7247153" y="991550"/>
                </a:lnTo>
                <a:cubicBezTo>
                  <a:pt x="7228850" y="991013"/>
                  <a:pt x="7210872" y="989423"/>
                  <a:pt x="7193612" y="987042"/>
                </a:cubicBezTo>
                <a:cubicBezTo>
                  <a:pt x="7184018" y="1016185"/>
                  <a:pt x="7117645" y="991054"/>
                  <a:pt x="7132632" y="1042036"/>
                </a:cubicBezTo>
                <a:cubicBezTo>
                  <a:pt x="7109597" y="1040358"/>
                  <a:pt x="7092653" y="1020472"/>
                  <a:pt x="7105610" y="1053537"/>
                </a:cubicBezTo>
                <a:cubicBezTo>
                  <a:pt x="7098186" y="1053959"/>
                  <a:pt x="7071669" y="1042250"/>
                  <a:pt x="7069148" y="1047163"/>
                </a:cubicBezTo>
                <a:lnTo>
                  <a:pt x="7039634" y="1059971"/>
                </a:lnTo>
                <a:lnTo>
                  <a:pt x="7033445" y="1063314"/>
                </a:lnTo>
                <a:lnTo>
                  <a:pt x="6999157" y="1055282"/>
                </a:lnTo>
                <a:lnTo>
                  <a:pt x="6981874" y="1053827"/>
                </a:lnTo>
                <a:lnTo>
                  <a:pt x="6976102" y="1047854"/>
                </a:lnTo>
                <a:cubicBezTo>
                  <a:pt x="6970359" y="1044495"/>
                  <a:pt x="6962768" y="1043656"/>
                  <a:pt x="6951040" y="1048531"/>
                </a:cubicBezTo>
                <a:lnTo>
                  <a:pt x="6948497" y="1050706"/>
                </a:lnTo>
                <a:lnTo>
                  <a:pt x="6926582" y="1043462"/>
                </a:lnTo>
                <a:cubicBezTo>
                  <a:pt x="6919310" y="1039773"/>
                  <a:pt x="6839625" y="1034777"/>
                  <a:pt x="6833743" y="1027960"/>
                </a:cubicBezTo>
                <a:cubicBezTo>
                  <a:pt x="6776335" y="1015119"/>
                  <a:pt x="6761260" y="1047430"/>
                  <a:pt x="6687090" y="1063250"/>
                </a:cubicBezTo>
                <a:cubicBezTo>
                  <a:pt x="6621041" y="1075436"/>
                  <a:pt x="6482366" y="1074217"/>
                  <a:pt x="6431838" y="1063226"/>
                </a:cubicBezTo>
                <a:cubicBezTo>
                  <a:pt x="6405016" y="1060235"/>
                  <a:pt x="6309698" y="1067799"/>
                  <a:pt x="6327795" y="1088142"/>
                </a:cubicBezTo>
                <a:cubicBezTo>
                  <a:pt x="6241699" y="1050273"/>
                  <a:pt x="6228725" y="1111123"/>
                  <a:pt x="6136549" y="1100268"/>
                </a:cubicBezTo>
                <a:cubicBezTo>
                  <a:pt x="6096483" y="1157984"/>
                  <a:pt x="6053277" y="1099229"/>
                  <a:pt x="6004655" y="1114946"/>
                </a:cubicBezTo>
                <a:cubicBezTo>
                  <a:pt x="6010724" y="1065500"/>
                  <a:pt x="5948029" y="1149051"/>
                  <a:pt x="5936643" y="1095428"/>
                </a:cubicBezTo>
                <a:cubicBezTo>
                  <a:pt x="5928154" y="1099986"/>
                  <a:pt x="5920290" y="1106094"/>
                  <a:pt x="5912484" y="1112624"/>
                </a:cubicBezTo>
                <a:lnTo>
                  <a:pt x="5908387" y="1116018"/>
                </a:lnTo>
                <a:lnTo>
                  <a:pt x="5890495" y="1120268"/>
                </a:lnTo>
                <a:lnTo>
                  <a:pt x="5887318" y="1133134"/>
                </a:lnTo>
                <a:lnTo>
                  <a:pt x="5861726" y="1147891"/>
                </a:lnTo>
                <a:cubicBezTo>
                  <a:pt x="5851855" y="1151615"/>
                  <a:pt x="5818443" y="1153513"/>
                  <a:pt x="5805823" y="1152457"/>
                </a:cubicBezTo>
                <a:cubicBezTo>
                  <a:pt x="5761190" y="1128740"/>
                  <a:pt x="5745234" y="1208320"/>
                  <a:pt x="5689841" y="1176232"/>
                </a:cubicBezTo>
                <a:cubicBezTo>
                  <a:pt x="5645165" y="1182523"/>
                  <a:pt x="5638674" y="1185346"/>
                  <a:pt x="5605119" y="1190202"/>
                </a:cubicBezTo>
                <a:cubicBezTo>
                  <a:pt x="5595173" y="1211597"/>
                  <a:pt x="5481899" y="1180798"/>
                  <a:pt x="5488513" y="1205367"/>
                </a:cubicBezTo>
                <a:cubicBezTo>
                  <a:pt x="5455905" y="1184307"/>
                  <a:pt x="5430208" y="1229302"/>
                  <a:pt x="5402905" y="1241191"/>
                </a:cubicBezTo>
                <a:cubicBezTo>
                  <a:pt x="5353635" y="1248161"/>
                  <a:pt x="5228965" y="1244549"/>
                  <a:pt x="5192893" y="1247188"/>
                </a:cubicBezTo>
                <a:cubicBezTo>
                  <a:pt x="5191257" y="1250727"/>
                  <a:pt x="5178909" y="1254361"/>
                  <a:pt x="5164025" y="1257028"/>
                </a:cubicBezTo>
                <a:cubicBezTo>
                  <a:pt x="5149141" y="1259695"/>
                  <a:pt x="5121746" y="1277136"/>
                  <a:pt x="5103589" y="1263189"/>
                </a:cubicBezTo>
                <a:cubicBezTo>
                  <a:pt x="5020856" y="1221392"/>
                  <a:pt x="4961920" y="1251721"/>
                  <a:pt x="4894688" y="1247184"/>
                </a:cubicBezTo>
                <a:cubicBezTo>
                  <a:pt x="4819279" y="1247443"/>
                  <a:pt x="4886780" y="1276272"/>
                  <a:pt x="4788036" y="1238182"/>
                </a:cubicBezTo>
                <a:cubicBezTo>
                  <a:pt x="4780353" y="1258340"/>
                  <a:pt x="4768632" y="1260281"/>
                  <a:pt x="4747555" y="1252768"/>
                </a:cubicBezTo>
                <a:cubicBezTo>
                  <a:pt x="4711089" y="1254336"/>
                  <a:pt x="4719897" y="1302605"/>
                  <a:pt x="4679644" y="1276603"/>
                </a:cubicBezTo>
                <a:cubicBezTo>
                  <a:pt x="4651415" y="1288933"/>
                  <a:pt x="4636594" y="1288316"/>
                  <a:pt x="4617473" y="1296467"/>
                </a:cubicBezTo>
                <a:lnTo>
                  <a:pt x="4564919" y="1325507"/>
                </a:lnTo>
                <a:lnTo>
                  <a:pt x="4566586" y="1316963"/>
                </a:lnTo>
                <a:cubicBezTo>
                  <a:pt x="4569057" y="1308855"/>
                  <a:pt x="4571069" y="1299935"/>
                  <a:pt x="4556303" y="1300262"/>
                </a:cubicBezTo>
                <a:cubicBezTo>
                  <a:pt x="4525488" y="1305073"/>
                  <a:pt x="4517133" y="1269079"/>
                  <a:pt x="4502358" y="1302558"/>
                </a:cubicBezTo>
                <a:lnTo>
                  <a:pt x="4498919" y="1312115"/>
                </a:lnTo>
                <a:lnTo>
                  <a:pt x="4492075" y="1313357"/>
                </a:lnTo>
                <a:cubicBezTo>
                  <a:pt x="4488463" y="1312870"/>
                  <a:pt x="4486534" y="1310394"/>
                  <a:pt x="4487466" y="1304102"/>
                </a:cubicBezTo>
                <a:cubicBezTo>
                  <a:pt x="4457512" y="1328789"/>
                  <a:pt x="4426787" y="1287064"/>
                  <a:pt x="4398292" y="1278410"/>
                </a:cubicBezTo>
                <a:cubicBezTo>
                  <a:pt x="4375210" y="1302378"/>
                  <a:pt x="4366248" y="1283298"/>
                  <a:pt x="4306088" y="1282512"/>
                </a:cubicBezTo>
                <a:cubicBezTo>
                  <a:pt x="4280844" y="1310113"/>
                  <a:pt x="4237476" y="1258925"/>
                  <a:pt x="4188995" y="1296718"/>
                </a:cubicBezTo>
                <a:cubicBezTo>
                  <a:pt x="4186961" y="1293392"/>
                  <a:pt x="4157312" y="1287787"/>
                  <a:pt x="4136582" y="1287687"/>
                </a:cubicBezTo>
                <a:cubicBezTo>
                  <a:pt x="4115852" y="1287587"/>
                  <a:pt x="4081037" y="1280166"/>
                  <a:pt x="4064614" y="1296118"/>
                </a:cubicBezTo>
                <a:cubicBezTo>
                  <a:pt x="3987264" y="1347194"/>
                  <a:pt x="3967205" y="1309881"/>
                  <a:pt x="3900948" y="1322156"/>
                </a:cubicBezTo>
                <a:cubicBezTo>
                  <a:pt x="3826014" y="1330612"/>
                  <a:pt x="3831060" y="1333478"/>
                  <a:pt x="3787890" y="1322164"/>
                </a:cubicBezTo>
                <a:cubicBezTo>
                  <a:pt x="3777929" y="1303028"/>
                  <a:pt x="3766063" y="1332733"/>
                  <a:pt x="3745993" y="1342630"/>
                </a:cubicBezTo>
                <a:cubicBezTo>
                  <a:pt x="3709591" y="1345286"/>
                  <a:pt x="3712765" y="1296323"/>
                  <a:pt x="3675785" y="1326802"/>
                </a:cubicBezTo>
                <a:cubicBezTo>
                  <a:pt x="3682573" y="1300349"/>
                  <a:pt x="3606829" y="1318588"/>
                  <a:pt x="3623856" y="1290804"/>
                </a:cubicBezTo>
                <a:cubicBezTo>
                  <a:pt x="3600335" y="1267550"/>
                  <a:pt x="3588308" y="1307279"/>
                  <a:pt x="3564933" y="1287147"/>
                </a:cubicBezTo>
                <a:cubicBezTo>
                  <a:pt x="3538420" y="1283043"/>
                  <a:pt x="3579946" y="1314789"/>
                  <a:pt x="3550537" y="1317552"/>
                </a:cubicBezTo>
                <a:cubicBezTo>
                  <a:pt x="3514920" y="1316159"/>
                  <a:pt x="3514600" y="1364317"/>
                  <a:pt x="3487736" y="1303493"/>
                </a:cubicBezTo>
                <a:cubicBezTo>
                  <a:pt x="3450312" y="1319195"/>
                  <a:pt x="3443340" y="1291726"/>
                  <a:pt x="3392548" y="1278741"/>
                </a:cubicBezTo>
                <a:cubicBezTo>
                  <a:pt x="3371053" y="1294449"/>
                  <a:pt x="3354022" y="1287164"/>
                  <a:pt x="3337466" y="1272537"/>
                </a:cubicBezTo>
                <a:cubicBezTo>
                  <a:pt x="3287808" y="1277154"/>
                  <a:pt x="3231625" y="1217343"/>
                  <a:pt x="3175981" y="1208973"/>
                </a:cubicBezTo>
                <a:cubicBezTo>
                  <a:pt x="3115467" y="1227175"/>
                  <a:pt x="3096324" y="1223154"/>
                  <a:pt x="3036856" y="1214383"/>
                </a:cubicBezTo>
                <a:cubicBezTo>
                  <a:pt x="2976484" y="1195723"/>
                  <a:pt x="2863716" y="1149668"/>
                  <a:pt x="2824973" y="1134864"/>
                </a:cubicBezTo>
                <a:cubicBezTo>
                  <a:pt x="2817752" y="1140972"/>
                  <a:pt x="2802616" y="1134132"/>
                  <a:pt x="2804398" y="1125556"/>
                </a:cubicBezTo>
                <a:cubicBezTo>
                  <a:pt x="2796364" y="1128008"/>
                  <a:pt x="2737660" y="1151579"/>
                  <a:pt x="2736109" y="1137717"/>
                </a:cubicBezTo>
                <a:cubicBezTo>
                  <a:pt x="2696082" y="1134954"/>
                  <a:pt x="2695314" y="1134322"/>
                  <a:pt x="2659096" y="1150294"/>
                </a:cubicBezTo>
                <a:cubicBezTo>
                  <a:pt x="2582535" y="1124403"/>
                  <a:pt x="2622743" y="1189988"/>
                  <a:pt x="2567088" y="1181781"/>
                </a:cubicBezTo>
                <a:cubicBezTo>
                  <a:pt x="2523074" y="1153322"/>
                  <a:pt x="2505741" y="1175022"/>
                  <a:pt x="2454501" y="1155455"/>
                </a:cubicBezTo>
                <a:cubicBezTo>
                  <a:pt x="2435184" y="1199648"/>
                  <a:pt x="2405890" y="1149324"/>
                  <a:pt x="2385161" y="1161312"/>
                </a:cubicBezTo>
                <a:cubicBezTo>
                  <a:pt x="2329714" y="1166582"/>
                  <a:pt x="2322102" y="1137771"/>
                  <a:pt x="2273361" y="1134090"/>
                </a:cubicBezTo>
                <a:cubicBezTo>
                  <a:pt x="2270204" y="1112590"/>
                  <a:pt x="2164540" y="1136821"/>
                  <a:pt x="2132003" y="1139225"/>
                </a:cubicBezTo>
                <a:cubicBezTo>
                  <a:pt x="2119616" y="1127805"/>
                  <a:pt x="2068429" y="1132839"/>
                  <a:pt x="2041224" y="1147536"/>
                </a:cubicBezTo>
                <a:cubicBezTo>
                  <a:pt x="2072319" y="1178143"/>
                  <a:pt x="2006941" y="1118646"/>
                  <a:pt x="2010157" y="1152767"/>
                </a:cubicBezTo>
                <a:cubicBezTo>
                  <a:pt x="1976080" y="1167742"/>
                  <a:pt x="1904926" y="1183913"/>
                  <a:pt x="1859213" y="1199540"/>
                </a:cubicBezTo>
                <a:cubicBezTo>
                  <a:pt x="1837985" y="1173314"/>
                  <a:pt x="1772946" y="1249813"/>
                  <a:pt x="1735877" y="1246527"/>
                </a:cubicBezTo>
                <a:cubicBezTo>
                  <a:pt x="1727774" y="1263559"/>
                  <a:pt x="1674382" y="1247072"/>
                  <a:pt x="1660167" y="1236849"/>
                </a:cubicBezTo>
                <a:cubicBezTo>
                  <a:pt x="1541640" y="1221134"/>
                  <a:pt x="1352140" y="1267338"/>
                  <a:pt x="1279827" y="1245307"/>
                </a:cubicBezTo>
                <a:lnTo>
                  <a:pt x="1021737" y="1238739"/>
                </a:lnTo>
                <a:cubicBezTo>
                  <a:pt x="1011829" y="1264670"/>
                  <a:pt x="960483" y="1235921"/>
                  <a:pt x="959820" y="1275863"/>
                </a:cubicBezTo>
                <a:cubicBezTo>
                  <a:pt x="950745" y="1291685"/>
                  <a:pt x="934594" y="1289700"/>
                  <a:pt x="929137" y="1273957"/>
                </a:cubicBezTo>
                <a:cubicBezTo>
                  <a:pt x="909281" y="1275184"/>
                  <a:pt x="894620" y="1293444"/>
                  <a:pt x="878849" y="1266740"/>
                </a:cubicBezTo>
                <a:cubicBezTo>
                  <a:pt x="851668" y="1267510"/>
                  <a:pt x="816599" y="1322523"/>
                  <a:pt x="800667" y="1282041"/>
                </a:cubicBezTo>
                <a:cubicBezTo>
                  <a:pt x="741645" y="1285469"/>
                  <a:pt x="699773" y="1269716"/>
                  <a:pt x="644906" y="1273685"/>
                </a:cubicBezTo>
                <a:cubicBezTo>
                  <a:pt x="541527" y="1321342"/>
                  <a:pt x="446058" y="1236106"/>
                  <a:pt x="379869" y="1339165"/>
                </a:cubicBezTo>
                <a:cubicBezTo>
                  <a:pt x="292000" y="1296022"/>
                  <a:pt x="211611" y="1323804"/>
                  <a:pt x="137696" y="1319217"/>
                </a:cubicBezTo>
                <a:cubicBezTo>
                  <a:pt x="102121" y="1327987"/>
                  <a:pt x="88791" y="1285209"/>
                  <a:pt x="54250" y="1315838"/>
                </a:cubicBezTo>
                <a:cubicBezTo>
                  <a:pt x="49461" y="1305340"/>
                  <a:pt x="39595" y="1300426"/>
                  <a:pt x="28042" y="1297822"/>
                </a:cubicBezTo>
                <a:lnTo>
                  <a:pt x="0" y="1294612"/>
                </a:lnTo>
                <a:lnTo>
                  <a:pt x="0" y="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6C2F2D6-F636-46AD-BCD9-994702A0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890120" cy="735601"/>
          </a:xfrm>
          <a:custGeom>
            <a:avLst/>
            <a:gdLst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37768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36582 w 10678681"/>
              <a:gd name="connsiteY105" fmla="*/ 1287687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87090 w 10678681"/>
              <a:gd name="connsiteY65" fmla="*/ 1063250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98314 w 10678681"/>
              <a:gd name="connsiteY44" fmla="*/ 989899 h 1357700"/>
              <a:gd name="connsiteX45" fmla="*/ 7277477 w 10678681"/>
              <a:gd name="connsiteY45" fmla="*/ 990571 h 1357700"/>
              <a:gd name="connsiteX46" fmla="*/ 7269396 w 10678681"/>
              <a:gd name="connsiteY46" fmla="*/ 989282 h 1357700"/>
              <a:gd name="connsiteX47" fmla="*/ 7258094 w 10678681"/>
              <a:gd name="connsiteY47" fmla="*/ 990679 h 1357700"/>
              <a:gd name="connsiteX48" fmla="*/ 7257893 w 10678681"/>
              <a:gd name="connsiteY48" fmla="*/ 991204 h 1357700"/>
              <a:gd name="connsiteX49" fmla="*/ 7247153 w 10678681"/>
              <a:gd name="connsiteY49" fmla="*/ 991550 h 1357700"/>
              <a:gd name="connsiteX50" fmla="*/ 7193612 w 10678681"/>
              <a:gd name="connsiteY50" fmla="*/ 987042 h 1357700"/>
              <a:gd name="connsiteX51" fmla="*/ 7132632 w 10678681"/>
              <a:gd name="connsiteY51" fmla="*/ 1042036 h 1357700"/>
              <a:gd name="connsiteX52" fmla="*/ 7105610 w 10678681"/>
              <a:gd name="connsiteY52" fmla="*/ 1053537 h 1357700"/>
              <a:gd name="connsiteX53" fmla="*/ 7091599 w 10678681"/>
              <a:gd name="connsiteY53" fmla="*/ 1062302 h 1357700"/>
              <a:gd name="connsiteX54" fmla="*/ 7090998 w 10678681"/>
              <a:gd name="connsiteY54" fmla="*/ 1064540 h 1357700"/>
              <a:gd name="connsiteX55" fmla="*/ 7039634 w 10678681"/>
              <a:gd name="connsiteY55" fmla="*/ 1059971 h 1357700"/>
              <a:gd name="connsiteX56" fmla="*/ 7033445 w 10678681"/>
              <a:gd name="connsiteY56" fmla="*/ 1063314 h 1357700"/>
              <a:gd name="connsiteX57" fmla="*/ 6999157 w 10678681"/>
              <a:gd name="connsiteY57" fmla="*/ 1055282 h 1357700"/>
              <a:gd name="connsiteX58" fmla="*/ 6981874 w 10678681"/>
              <a:gd name="connsiteY58" fmla="*/ 1053827 h 1357700"/>
              <a:gd name="connsiteX59" fmla="*/ 6976102 w 10678681"/>
              <a:gd name="connsiteY59" fmla="*/ 1047854 h 1357700"/>
              <a:gd name="connsiteX60" fmla="*/ 6951040 w 10678681"/>
              <a:gd name="connsiteY60" fmla="*/ 1048531 h 1357700"/>
              <a:gd name="connsiteX61" fmla="*/ 6948497 w 10678681"/>
              <a:gd name="connsiteY61" fmla="*/ 1050706 h 1357700"/>
              <a:gd name="connsiteX62" fmla="*/ 6926582 w 10678681"/>
              <a:gd name="connsiteY62" fmla="*/ 1043462 h 1357700"/>
              <a:gd name="connsiteX63" fmla="*/ 6833743 w 10678681"/>
              <a:gd name="connsiteY63" fmla="*/ 1027960 h 1357700"/>
              <a:gd name="connsiteX64" fmla="*/ 6687090 w 10678681"/>
              <a:gd name="connsiteY64" fmla="*/ 1063250 h 1357700"/>
              <a:gd name="connsiteX65" fmla="*/ 6437450 w 10678681"/>
              <a:gd name="connsiteY65" fmla="*/ 1101075 h 1357700"/>
              <a:gd name="connsiteX66" fmla="*/ 6327795 w 10678681"/>
              <a:gd name="connsiteY66" fmla="*/ 1088142 h 1357700"/>
              <a:gd name="connsiteX67" fmla="*/ 6136549 w 10678681"/>
              <a:gd name="connsiteY67" fmla="*/ 1100268 h 1357700"/>
              <a:gd name="connsiteX68" fmla="*/ 6004655 w 10678681"/>
              <a:gd name="connsiteY68" fmla="*/ 1114946 h 1357700"/>
              <a:gd name="connsiteX69" fmla="*/ 5936643 w 10678681"/>
              <a:gd name="connsiteY69" fmla="*/ 1095428 h 1357700"/>
              <a:gd name="connsiteX70" fmla="*/ 5912484 w 10678681"/>
              <a:gd name="connsiteY70" fmla="*/ 1112624 h 1357700"/>
              <a:gd name="connsiteX71" fmla="*/ 5908387 w 10678681"/>
              <a:gd name="connsiteY71" fmla="*/ 1116018 h 1357700"/>
              <a:gd name="connsiteX72" fmla="*/ 5890495 w 10678681"/>
              <a:gd name="connsiteY72" fmla="*/ 1120268 h 1357700"/>
              <a:gd name="connsiteX73" fmla="*/ 5887318 w 10678681"/>
              <a:gd name="connsiteY73" fmla="*/ 1133134 h 1357700"/>
              <a:gd name="connsiteX74" fmla="*/ 5861726 w 10678681"/>
              <a:gd name="connsiteY74" fmla="*/ 1147891 h 1357700"/>
              <a:gd name="connsiteX75" fmla="*/ 5805823 w 10678681"/>
              <a:gd name="connsiteY75" fmla="*/ 1152457 h 1357700"/>
              <a:gd name="connsiteX76" fmla="*/ 5689841 w 10678681"/>
              <a:gd name="connsiteY76" fmla="*/ 1176232 h 1357700"/>
              <a:gd name="connsiteX77" fmla="*/ 5605119 w 10678681"/>
              <a:gd name="connsiteY77" fmla="*/ 1190202 h 1357700"/>
              <a:gd name="connsiteX78" fmla="*/ 5488513 w 10678681"/>
              <a:gd name="connsiteY78" fmla="*/ 1205367 h 1357700"/>
              <a:gd name="connsiteX79" fmla="*/ 5402905 w 10678681"/>
              <a:gd name="connsiteY79" fmla="*/ 1241191 h 1357700"/>
              <a:gd name="connsiteX80" fmla="*/ 5285593 w 10678681"/>
              <a:gd name="connsiteY80" fmla="*/ 1273569 h 1357700"/>
              <a:gd name="connsiteX81" fmla="*/ 5192893 w 10678681"/>
              <a:gd name="connsiteY81" fmla="*/ 1247188 h 1357700"/>
              <a:gd name="connsiteX82" fmla="*/ 5186475 w 10678681"/>
              <a:gd name="connsiteY82" fmla="*/ 1257028 h 1357700"/>
              <a:gd name="connsiteX83" fmla="*/ 5126038 w 10678681"/>
              <a:gd name="connsiteY83" fmla="*/ 1263189 h 1357700"/>
              <a:gd name="connsiteX84" fmla="*/ 4894688 w 10678681"/>
              <a:gd name="connsiteY84" fmla="*/ 1247184 h 1357700"/>
              <a:gd name="connsiteX85" fmla="*/ 4788036 w 10678681"/>
              <a:gd name="connsiteY85" fmla="*/ 1238182 h 1357700"/>
              <a:gd name="connsiteX86" fmla="*/ 4747555 w 10678681"/>
              <a:gd name="connsiteY86" fmla="*/ 1252768 h 1357700"/>
              <a:gd name="connsiteX87" fmla="*/ 4679644 w 10678681"/>
              <a:gd name="connsiteY87" fmla="*/ 1276603 h 1357700"/>
              <a:gd name="connsiteX88" fmla="*/ 4632222 w 10678681"/>
              <a:gd name="connsiteY88" fmla="*/ 1318360 h 1357700"/>
              <a:gd name="connsiteX89" fmla="*/ 4617358 w 10678681"/>
              <a:gd name="connsiteY89" fmla="*/ 1327690 h 1357700"/>
              <a:gd name="connsiteX90" fmla="*/ 4589102 w 10678681"/>
              <a:gd name="connsiteY90" fmla="*/ 1321223 h 1357700"/>
              <a:gd name="connsiteX91" fmla="*/ 4578184 w 10678681"/>
              <a:gd name="connsiteY91" fmla="*/ 1326745 h 1357700"/>
              <a:gd name="connsiteX92" fmla="*/ 4574270 w 10678681"/>
              <a:gd name="connsiteY92" fmla="*/ 1325878 h 1357700"/>
              <a:gd name="connsiteX93" fmla="*/ 4564919 w 10678681"/>
              <a:gd name="connsiteY93" fmla="*/ 1325507 h 1357700"/>
              <a:gd name="connsiteX94" fmla="*/ 4566586 w 10678681"/>
              <a:gd name="connsiteY94" fmla="*/ 1316963 h 1357700"/>
              <a:gd name="connsiteX95" fmla="*/ 4556303 w 10678681"/>
              <a:gd name="connsiteY95" fmla="*/ 1300262 h 1357700"/>
              <a:gd name="connsiteX96" fmla="*/ 4502358 w 10678681"/>
              <a:gd name="connsiteY96" fmla="*/ 1302558 h 1357700"/>
              <a:gd name="connsiteX97" fmla="*/ 4498919 w 10678681"/>
              <a:gd name="connsiteY97" fmla="*/ 1312115 h 1357700"/>
              <a:gd name="connsiteX98" fmla="*/ 4492075 w 10678681"/>
              <a:gd name="connsiteY98" fmla="*/ 1313357 h 1357700"/>
              <a:gd name="connsiteX99" fmla="*/ 4487466 w 10678681"/>
              <a:gd name="connsiteY99" fmla="*/ 1304102 h 1357700"/>
              <a:gd name="connsiteX100" fmla="*/ 4398292 w 10678681"/>
              <a:gd name="connsiteY100" fmla="*/ 1278410 h 1357700"/>
              <a:gd name="connsiteX101" fmla="*/ 4306088 w 10678681"/>
              <a:gd name="connsiteY101" fmla="*/ 1282512 h 1357700"/>
              <a:gd name="connsiteX102" fmla="*/ 4188995 w 10678681"/>
              <a:gd name="connsiteY102" fmla="*/ 1296718 h 1357700"/>
              <a:gd name="connsiteX103" fmla="*/ 4136582 w 10678681"/>
              <a:gd name="connsiteY103" fmla="*/ 1287687 h 1357700"/>
              <a:gd name="connsiteX104" fmla="*/ 4064614 w 10678681"/>
              <a:gd name="connsiteY104" fmla="*/ 1296118 h 1357700"/>
              <a:gd name="connsiteX105" fmla="*/ 3906561 w 10678681"/>
              <a:gd name="connsiteY105" fmla="*/ 1352435 h 1357700"/>
              <a:gd name="connsiteX106" fmla="*/ 3787890 w 10678681"/>
              <a:gd name="connsiteY106" fmla="*/ 1352442 h 1357700"/>
              <a:gd name="connsiteX107" fmla="*/ 3745993 w 10678681"/>
              <a:gd name="connsiteY107" fmla="*/ 1342630 h 1357700"/>
              <a:gd name="connsiteX108" fmla="*/ 3675785 w 10678681"/>
              <a:gd name="connsiteY108" fmla="*/ 1326802 h 1357700"/>
              <a:gd name="connsiteX109" fmla="*/ 3623856 w 10678681"/>
              <a:gd name="connsiteY109" fmla="*/ 1290804 h 1357700"/>
              <a:gd name="connsiteX110" fmla="*/ 3564933 w 10678681"/>
              <a:gd name="connsiteY110" fmla="*/ 1287147 h 1357700"/>
              <a:gd name="connsiteX111" fmla="*/ 3550537 w 10678681"/>
              <a:gd name="connsiteY111" fmla="*/ 1317552 h 1357700"/>
              <a:gd name="connsiteX112" fmla="*/ 3487736 w 10678681"/>
              <a:gd name="connsiteY112" fmla="*/ 1303493 h 1357700"/>
              <a:gd name="connsiteX113" fmla="*/ 3392548 w 10678681"/>
              <a:gd name="connsiteY113" fmla="*/ 1278741 h 1357700"/>
              <a:gd name="connsiteX114" fmla="*/ 3337466 w 10678681"/>
              <a:gd name="connsiteY114" fmla="*/ 1272537 h 1357700"/>
              <a:gd name="connsiteX115" fmla="*/ 3187206 w 10678681"/>
              <a:gd name="connsiteY115" fmla="*/ 1246821 h 1357700"/>
              <a:gd name="connsiteX116" fmla="*/ 3036856 w 10678681"/>
              <a:gd name="connsiteY116" fmla="*/ 1214383 h 1357700"/>
              <a:gd name="connsiteX117" fmla="*/ 2948654 w 10678681"/>
              <a:gd name="connsiteY117" fmla="*/ 1157455 h 1357700"/>
              <a:gd name="connsiteX118" fmla="*/ 2824973 w 10678681"/>
              <a:gd name="connsiteY118" fmla="*/ 1134864 h 1357700"/>
              <a:gd name="connsiteX119" fmla="*/ 2804398 w 10678681"/>
              <a:gd name="connsiteY119" fmla="*/ 1125556 h 1357700"/>
              <a:gd name="connsiteX120" fmla="*/ 2775396 w 10678681"/>
              <a:gd name="connsiteY120" fmla="*/ 1130148 h 1357700"/>
              <a:gd name="connsiteX121" fmla="*/ 2659096 w 10678681"/>
              <a:gd name="connsiteY121" fmla="*/ 1150294 h 1357700"/>
              <a:gd name="connsiteX122" fmla="*/ 2567088 w 10678681"/>
              <a:gd name="connsiteY122" fmla="*/ 1181781 h 1357700"/>
              <a:gd name="connsiteX123" fmla="*/ 2454501 w 10678681"/>
              <a:gd name="connsiteY123" fmla="*/ 1155455 h 1357700"/>
              <a:gd name="connsiteX124" fmla="*/ 2385161 w 10678681"/>
              <a:gd name="connsiteY124" fmla="*/ 1161312 h 1357700"/>
              <a:gd name="connsiteX125" fmla="*/ 2270528 w 10678681"/>
              <a:gd name="connsiteY125" fmla="*/ 1204338 h 1357700"/>
              <a:gd name="connsiteX126" fmla="*/ 2121820 w 10678681"/>
              <a:gd name="connsiteY126" fmla="*/ 1187078 h 1357700"/>
              <a:gd name="connsiteX127" fmla="*/ 2092716 w 10678681"/>
              <a:gd name="connsiteY127" fmla="*/ 1139224 h 1357700"/>
              <a:gd name="connsiteX128" fmla="*/ 2052449 w 10678681"/>
              <a:gd name="connsiteY128" fmla="*/ 1109687 h 1357700"/>
              <a:gd name="connsiteX129" fmla="*/ 2032607 w 10678681"/>
              <a:gd name="connsiteY129" fmla="*/ 1175477 h 1357700"/>
              <a:gd name="connsiteX130" fmla="*/ 1901837 w 10678681"/>
              <a:gd name="connsiteY130" fmla="*/ 1221762 h 1357700"/>
              <a:gd name="connsiteX131" fmla="*/ 1836762 w 10678681"/>
              <a:gd name="connsiteY131" fmla="*/ 1237387 h 1357700"/>
              <a:gd name="connsiteX132" fmla="*/ 1735877 w 10678681"/>
              <a:gd name="connsiteY132" fmla="*/ 1246527 h 1357700"/>
              <a:gd name="connsiteX133" fmla="*/ 1705069 w 10678681"/>
              <a:gd name="connsiteY133" fmla="*/ 1251989 h 1357700"/>
              <a:gd name="connsiteX134" fmla="*/ 1397689 w 10678681"/>
              <a:gd name="connsiteY134" fmla="*/ 1336144 h 1357700"/>
              <a:gd name="connsiteX135" fmla="*/ 1220734 w 10678681"/>
              <a:gd name="connsiteY135" fmla="*/ 1257811 h 1357700"/>
              <a:gd name="connsiteX136" fmla="*/ 1021737 w 10678681"/>
              <a:gd name="connsiteY136" fmla="*/ 1238739 h 1357700"/>
              <a:gd name="connsiteX137" fmla="*/ 959820 w 10678681"/>
              <a:gd name="connsiteY137" fmla="*/ 1275863 h 1357700"/>
              <a:gd name="connsiteX138" fmla="*/ 929137 w 10678681"/>
              <a:gd name="connsiteY138" fmla="*/ 1273957 h 1357700"/>
              <a:gd name="connsiteX139" fmla="*/ 878849 w 10678681"/>
              <a:gd name="connsiteY139" fmla="*/ 1266740 h 1357700"/>
              <a:gd name="connsiteX140" fmla="*/ 800667 w 10678681"/>
              <a:gd name="connsiteY140" fmla="*/ 1282041 h 1357700"/>
              <a:gd name="connsiteX141" fmla="*/ 644906 w 10678681"/>
              <a:gd name="connsiteY141" fmla="*/ 1273685 h 1357700"/>
              <a:gd name="connsiteX142" fmla="*/ 379869 w 10678681"/>
              <a:gd name="connsiteY142" fmla="*/ 1339165 h 1357700"/>
              <a:gd name="connsiteX143" fmla="*/ 137696 w 10678681"/>
              <a:gd name="connsiteY143" fmla="*/ 1319217 h 1357700"/>
              <a:gd name="connsiteX144" fmla="*/ 54250 w 10678681"/>
              <a:gd name="connsiteY144" fmla="*/ 1315838 h 1357700"/>
              <a:gd name="connsiteX145" fmla="*/ 28042 w 10678681"/>
              <a:gd name="connsiteY145" fmla="*/ 1297822 h 1357700"/>
              <a:gd name="connsiteX146" fmla="*/ 0 w 10678681"/>
              <a:gd name="connsiteY146" fmla="*/ 1294612 h 1357700"/>
              <a:gd name="connsiteX147" fmla="*/ 0 w 10678681"/>
              <a:gd name="connsiteY147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90998 w 10678681"/>
              <a:gd name="connsiteY53" fmla="*/ 1064540 h 1357700"/>
              <a:gd name="connsiteX54" fmla="*/ 7039634 w 10678681"/>
              <a:gd name="connsiteY54" fmla="*/ 1059971 h 1357700"/>
              <a:gd name="connsiteX55" fmla="*/ 7033445 w 10678681"/>
              <a:gd name="connsiteY55" fmla="*/ 1063314 h 1357700"/>
              <a:gd name="connsiteX56" fmla="*/ 6999157 w 10678681"/>
              <a:gd name="connsiteY56" fmla="*/ 1055282 h 1357700"/>
              <a:gd name="connsiteX57" fmla="*/ 6981874 w 10678681"/>
              <a:gd name="connsiteY57" fmla="*/ 1053827 h 1357700"/>
              <a:gd name="connsiteX58" fmla="*/ 6976102 w 10678681"/>
              <a:gd name="connsiteY58" fmla="*/ 1047854 h 1357700"/>
              <a:gd name="connsiteX59" fmla="*/ 6951040 w 10678681"/>
              <a:gd name="connsiteY59" fmla="*/ 1048531 h 1357700"/>
              <a:gd name="connsiteX60" fmla="*/ 6948497 w 10678681"/>
              <a:gd name="connsiteY60" fmla="*/ 1050706 h 1357700"/>
              <a:gd name="connsiteX61" fmla="*/ 6926582 w 10678681"/>
              <a:gd name="connsiteY61" fmla="*/ 1043462 h 1357700"/>
              <a:gd name="connsiteX62" fmla="*/ 6833743 w 10678681"/>
              <a:gd name="connsiteY62" fmla="*/ 1027960 h 1357700"/>
              <a:gd name="connsiteX63" fmla="*/ 6687090 w 10678681"/>
              <a:gd name="connsiteY63" fmla="*/ 1063250 h 1357700"/>
              <a:gd name="connsiteX64" fmla="*/ 6437450 w 10678681"/>
              <a:gd name="connsiteY64" fmla="*/ 1101075 h 1357700"/>
              <a:gd name="connsiteX65" fmla="*/ 6327795 w 10678681"/>
              <a:gd name="connsiteY65" fmla="*/ 1088142 h 1357700"/>
              <a:gd name="connsiteX66" fmla="*/ 6136549 w 10678681"/>
              <a:gd name="connsiteY66" fmla="*/ 1100268 h 1357700"/>
              <a:gd name="connsiteX67" fmla="*/ 6004655 w 10678681"/>
              <a:gd name="connsiteY67" fmla="*/ 1114946 h 1357700"/>
              <a:gd name="connsiteX68" fmla="*/ 5936643 w 10678681"/>
              <a:gd name="connsiteY68" fmla="*/ 1095428 h 1357700"/>
              <a:gd name="connsiteX69" fmla="*/ 5912484 w 10678681"/>
              <a:gd name="connsiteY69" fmla="*/ 1112624 h 1357700"/>
              <a:gd name="connsiteX70" fmla="*/ 5908387 w 10678681"/>
              <a:gd name="connsiteY70" fmla="*/ 1116018 h 1357700"/>
              <a:gd name="connsiteX71" fmla="*/ 5890495 w 10678681"/>
              <a:gd name="connsiteY71" fmla="*/ 1120268 h 1357700"/>
              <a:gd name="connsiteX72" fmla="*/ 5887318 w 10678681"/>
              <a:gd name="connsiteY72" fmla="*/ 1133134 h 1357700"/>
              <a:gd name="connsiteX73" fmla="*/ 5861726 w 10678681"/>
              <a:gd name="connsiteY73" fmla="*/ 1147891 h 1357700"/>
              <a:gd name="connsiteX74" fmla="*/ 5805823 w 10678681"/>
              <a:gd name="connsiteY74" fmla="*/ 1152457 h 1357700"/>
              <a:gd name="connsiteX75" fmla="*/ 5689841 w 10678681"/>
              <a:gd name="connsiteY75" fmla="*/ 1176232 h 1357700"/>
              <a:gd name="connsiteX76" fmla="*/ 5605119 w 10678681"/>
              <a:gd name="connsiteY76" fmla="*/ 1190202 h 1357700"/>
              <a:gd name="connsiteX77" fmla="*/ 5488513 w 10678681"/>
              <a:gd name="connsiteY77" fmla="*/ 1205367 h 1357700"/>
              <a:gd name="connsiteX78" fmla="*/ 5402905 w 10678681"/>
              <a:gd name="connsiteY78" fmla="*/ 1241191 h 1357700"/>
              <a:gd name="connsiteX79" fmla="*/ 5285593 w 10678681"/>
              <a:gd name="connsiteY79" fmla="*/ 1273569 h 1357700"/>
              <a:gd name="connsiteX80" fmla="*/ 5192893 w 10678681"/>
              <a:gd name="connsiteY80" fmla="*/ 1247188 h 1357700"/>
              <a:gd name="connsiteX81" fmla="*/ 5186475 w 10678681"/>
              <a:gd name="connsiteY81" fmla="*/ 1257028 h 1357700"/>
              <a:gd name="connsiteX82" fmla="*/ 5126038 w 10678681"/>
              <a:gd name="connsiteY82" fmla="*/ 1263189 h 1357700"/>
              <a:gd name="connsiteX83" fmla="*/ 4894688 w 10678681"/>
              <a:gd name="connsiteY83" fmla="*/ 1247184 h 1357700"/>
              <a:gd name="connsiteX84" fmla="*/ 4788036 w 10678681"/>
              <a:gd name="connsiteY84" fmla="*/ 1238182 h 1357700"/>
              <a:gd name="connsiteX85" fmla="*/ 4747555 w 10678681"/>
              <a:gd name="connsiteY85" fmla="*/ 1252768 h 1357700"/>
              <a:gd name="connsiteX86" fmla="*/ 4679644 w 10678681"/>
              <a:gd name="connsiteY86" fmla="*/ 1276603 h 1357700"/>
              <a:gd name="connsiteX87" fmla="*/ 4632222 w 10678681"/>
              <a:gd name="connsiteY87" fmla="*/ 1318360 h 1357700"/>
              <a:gd name="connsiteX88" fmla="*/ 4617358 w 10678681"/>
              <a:gd name="connsiteY88" fmla="*/ 1327690 h 1357700"/>
              <a:gd name="connsiteX89" fmla="*/ 4589102 w 10678681"/>
              <a:gd name="connsiteY89" fmla="*/ 1321223 h 1357700"/>
              <a:gd name="connsiteX90" fmla="*/ 4578184 w 10678681"/>
              <a:gd name="connsiteY90" fmla="*/ 1326745 h 1357700"/>
              <a:gd name="connsiteX91" fmla="*/ 4574270 w 10678681"/>
              <a:gd name="connsiteY91" fmla="*/ 1325878 h 1357700"/>
              <a:gd name="connsiteX92" fmla="*/ 4564919 w 10678681"/>
              <a:gd name="connsiteY92" fmla="*/ 1325507 h 1357700"/>
              <a:gd name="connsiteX93" fmla="*/ 4566586 w 10678681"/>
              <a:gd name="connsiteY93" fmla="*/ 1316963 h 1357700"/>
              <a:gd name="connsiteX94" fmla="*/ 4556303 w 10678681"/>
              <a:gd name="connsiteY94" fmla="*/ 1300262 h 1357700"/>
              <a:gd name="connsiteX95" fmla="*/ 4502358 w 10678681"/>
              <a:gd name="connsiteY95" fmla="*/ 1302558 h 1357700"/>
              <a:gd name="connsiteX96" fmla="*/ 4498919 w 10678681"/>
              <a:gd name="connsiteY96" fmla="*/ 1312115 h 1357700"/>
              <a:gd name="connsiteX97" fmla="*/ 4492075 w 10678681"/>
              <a:gd name="connsiteY97" fmla="*/ 1313357 h 1357700"/>
              <a:gd name="connsiteX98" fmla="*/ 4487466 w 10678681"/>
              <a:gd name="connsiteY98" fmla="*/ 1304102 h 1357700"/>
              <a:gd name="connsiteX99" fmla="*/ 4398292 w 10678681"/>
              <a:gd name="connsiteY99" fmla="*/ 1278410 h 1357700"/>
              <a:gd name="connsiteX100" fmla="*/ 4306088 w 10678681"/>
              <a:gd name="connsiteY100" fmla="*/ 1282512 h 1357700"/>
              <a:gd name="connsiteX101" fmla="*/ 4188995 w 10678681"/>
              <a:gd name="connsiteY101" fmla="*/ 1296718 h 1357700"/>
              <a:gd name="connsiteX102" fmla="*/ 4136582 w 10678681"/>
              <a:gd name="connsiteY102" fmla="*/ 1287687 h 1357700"/>
              <a:gd name="connsiteX103" fmla="*/ 4064614 w 10678681"/>
              <a:gd name="connsiteY103" fmla="*/ 1296118 h 1357700"/>
              <a:gd name="connsiteX104" fmla="*/ 3906561 w 10678681"/>
              <a:gd name="connsiteY104" fmla="*/ 1352435 h 1357700"/>
              <a:gd name="connsiteX105" fmla="*/ 3787890 w 10678681"/>
              <a:gd name="connsiteY105" fmla="*/ 1352442 h 1357700"/>
              <a:gd name="connsiteX106" fmla="*/ 3745993 w 10678681"/>
              <a:gd name="connsiteY106" fmla="*/ 1342630 h 1357700"/>
              <a:gd name="connsiteX107" fmla="*/ 3675785 w 10678681"/>
              <a:gd name="connsiteY107" fmla="*/ 1326802 h 1357700"/>
              <a:gd name="connsiteX108" fmla="*/ 3623856 w 10678681"/>
              <a:gd name="connsiteY108" fmla="*/ 1290804 h 1357700"/>
              <a:gd name="connsiteX109" fmla="*/ 3564933 w 10678681"/>
              <a:gd name="connsiteY109" fmla="*/ 1287147 h 1357700"/>
              <a:gd name="connsiteX110" fmla="*/ 3550537 w 10678681"/>
              <a:gd name="connsiteY110" fmla="*/ 1317552 h 1357700"/>
              <a:gd name="connsiteX111" fmla="*/ 3487736 w 10678681"/>
              <a:gd name="connsiteY111" fmla="*/ 1303493 h 1357700"/>
              <a:gd name="connsiteX112" fmla="*/ 3392548 w 10678681"/>
              <a:gd name="connsiteY112" fmla="*/ 1278741 h 1357700"/>
              <a:gd name="connsiteX113" fmla="*/ 3337466 w 10678681"/>
              <a:gd name="connsiteY113" fmla="*/ 1272537 h 1357700"/>
              <a:gd name="connsiteX114" fmla="*/ 3187206 w 10678681"/>
              <a:gd name="connsiteY114" fmla="*/ 1246821 h 1357700"/>
              <a:gd name="connsiteX115" fmla="*/ 3036856 w 10678681"/>
              <a:gd name="connsiteY115" fmla="*/ 1214383 h 1357700"/>
              <a:gd name="connsiteX116" fmla="*/ 2948654 w 10678681"/>
              <a:gd name="connsiteY116" fmla="*/ 1157455 h 1357700"/>
              <a:gd name="connsiteX117" fmla="*/ 2824973 w 10678681"/>
              <a:gd name="connsiteY117" fmla="*/ 1134864 h 1357700"/>
              <a:gd name="connsiteX118" fmla="*/ 2804398 w 10678681"/>
              <a:gd name="connsiteY118" fmla="*/ 1125556 h 1357700"/>
              <a:gd name="connsiteX119" fmla="*/ 2775396 w 10678681"/>
              <a:gd name="connsiteY119" fmla="*/ 1130148 h 1357700"/>
              <a:gd name="connsiteX120" fmla="*/ 2659096 w 10678681"/>
              <a:gd name="connsiteY120" fmla="*/ 1150294 h 1357700"/>
              <a:gd name="connsiteX121" fmla="*/ 2567088 w 10678681"/>
              <a:gd name="connsiteY121" fmla="*/ 1181781 h 1357700"/>
              <a:gd name="connsiteX122" fmla="*/ 2454501 w 10678681"/>
              <a:gd name="connsiteY122" fmla="*/ 1155455 h 1357700"/>
              <a:gd name="connsiteX123" fmla="*/ 2385161 w 10678681"/>
              <a:gd name="connsiteY123" fmla="*/ 1161312 h 1357700"/>
              <a:gd name="connsiteX124" fmla="*/ 2270528 w 10678681"/>
              <a:gd name="connsiteY124" fmla="*/ 1204338 h 1357700"/>
              <a:gd name="connsiteX125" fmla="*/ 2121820 w 10678681"/>
              <a:gd name="connsiteY125" fmla="*/ 1187078 h 1357700"/>
              <a:gd name="connsiteX126" fmla="*/ 2092716 w 10678681"/>
              <a:gd name="connsiteY126" fmla="*/ 1139224 h 1357700"/>
              <a:gd name="connsiteX127" fmla="*/ 2052449 w 10678681"/>
              <a:gd name="connsiteY127" fmla="*/ 1109687 h 1357700"/>
              <a:gd name="connsiteX128" fmla="*/ 2032607 w 10678681"/>
              <a:gd name="connsiteY128" fmla="*/ 1175477 h 1357700"/>
              <a:gd name="connsiteX129" fmla="*/ 1901837 w 10678681"/>
              <a:gd name="connsiteY129" fmla="*/ 1221762 h 1357700"/>
              <a:gd name="connsiteX130" fmla="*/ 1836762 w 10678681"/>
              <a:gd name="connsiteY130" fmla="*/ 1237387 h 1357700"/>
              <a:gd name="connsiteX131" fmla="*/ 1735877 w 10678681"/>
              <a:gd name="connsiteY131" fmla="*/ 1246527 h 1357700"/>
              <a:gd name="connsiteX132" fmla="*/ 1705069 w 10678681"/>
              <a:gd name="connsiteY132" fmla="*/ 1251989 h 1357700"/>
              <a:gd name="connsiteX133" fmla="*/ 1397689 w 10678681"/>
              <a:gd name="connsiteY133" fmla="*/ 1336144 h 1357700"/>
              <a:gd name="connsiteX134" fmla="*/ 1220734 w 10678681"/>
              <a:gd name="connsiteY134" fmla="*/ 1257811 h 1357700"/>
              <a:gd name="connsiteX135" fmla="*/ 1021737 w 10678681"/>
              <a:gd name="connsiteY135" fmla="*/ 1238739 h 1357700"/>
              <a:gd name="connsiteX136" fmla="*/ 959820 w 10678681"/>
              <a:gd name="connsiteY136" fmla="*/ 1275863 h 1357700"/>
              <a:gd name="connsiteX137" fmla="*/ 929137 w 10678681"/>
              <a:gd name="connsiteY137" fmla="*/ 1273957 h 1357700"/>
              <a:gd name="connsiteX138" fmla="*/ 878849 w 10678681"/>
              <a:gd name="connsiteY138" fmla="*/ 1266740 h 1357700"/>
              <a:gd name="connsiteX139" fmla="*/ 800667 w 10678681"/>
              <a:gd name="connsiteY139" fmla="*/ 1282041 h 1357700"/>
              <a:gd name="connsiteX140" fmla="*/ 644906 w 10678681"/>
              <a:gd name="connsiteY140" fmla="*/ 1273685 h 1357700"/>
              <a:gd name="connsiteX141" fmla="*/ 379869 w 10678681"/>
              <a:gd name="connsiteY141" fmla="*/ 1339165 h 1357700"/>
              <a:gd name="connsiteX142" fmla="*/ 137696 w 10678681"/>
              <a:gd name="connsiteY142" fmla="*/ 1319217 h 1357700"/>
              <a:gd name="connsiteX143" fmla="*/ 54250 w 10678681"/>
              <a:gd name="connsiteY143" fmla="*/ 1315838 h 1357700"/>
              <a:gd name="connsiteX144" fmla="*/ 28042 w 10678681"/>
              <a:gd name="connsiteY144" fmla="*/ 1297822 h 1357700"/>
              <a:gd name="connsiteX145" fmla="*/ 0 w 10678681"/>
              <a:gd name="connsiteY145" fmla="*/ 1294612 h 1357700"/>
              <a:gd name="connsiteX146" fmla="*/ 0 w 10678681"/>
              <a:gd name="connsiteY146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0528 w 10678681"/>
              <a:gd name="connsiteY122" fmla="*/ 1204338 h 1357700"/>
              <a:gd name="connsiteX123" fmla="*/ 2121820 w 10678681"/>
              <a:gd name="connsiteY123" fmla="*/ 1187078 h 1357700"/>
              <a:gd name="connsiteX124" fmla="*/ 2092716 w 10678681"/>
              <a:gd name="connsiteY124" fmla="*/ 1139224 h 1357700"/>
              <a:gd name="connsiteX125" fmla="*/ 2052449 w 10678681"/>
              <a:gd name="connsiteY125" fmla="*/ 1109687 h 1357700"/>
              <a:gd name="connsiteX126" fmla="*/ 2032607 w 10678681"/>
              <a:gd name="connsiteY126" fmla="*/ 1175477 h 1357700"/>
              <a:gd name="connsiteX127" fmla="*/ 1901837 w 10678681"/>
              <a:gd name="connsiteY127" fmla="*/ 1221762 h 1357700"/>
              <a:gd name="connsiteX128" fmla="*/ 1836762 w 10678681"/>
              <a:gd name="connsiteY128" fmla="*/ 1237387 h 1357700"/>
              <a:gd name="connsiteX129" fmla="*/ 1735877 w 10678681"/>
              <a:gd name="connsiteY129" fmla="*/ 1246527 h 1357700"/>
              <a:gd name="connsiteX130" fmla="*/ 1705069 w 10678681"/>
              <a:gd name="connsiteY130" fmla="*/ 1251989 h 1357700"/>
              <a:gd name="connsiteX131" fmla="*/ 1397689 w 10678681"/>
              <a:gd name="connsiteY131" fmla="*/ 1336144 h 1357700"/>
              <a:gd name="connsiteX132" fmla="*/ 1220734 w 10678681"/>
              <a:gd name="connsiteY132" fmla="*/ 1257811 h 1357700"/>
              <a:gd name="connsiteX133" fmla="*/ 1021737 w 10678681"/>
              <a:gd name="connsiteY133" fmla="*/ 1238739 h 1357700"/>
              <a:gd name="connsiteX134" fmla="*/ 959820 w 10678681"/>
              <a:gd name="connsiteY134" fmla="*/ 1275863 h 1357700"/>
              <a:gd name="connsiteX135" fmla="*/ 929137 w 10678681"/>
              <a:gd name="connsiteY135" fmla="*/ 1273957 h 1357700"/>
              <a:gd name="connsiteX136" fmla="*/ 878849 w 10678681"/>
              <a:gd name="connsiteY136" fmla="*/ 1266740 h 1357700"/>
              <a:gd name="connsiteX137" fmla="*/ 800667 w 10678681"/>
              <a:gd name="connsiteY137" fmla="*/ 1282041 h 1357700"/>
              <a:gd name="connsiteX138" fmla="*/ 644906 w 10678681"/>
              <a:gd name="connsiteY138" fmla="*/ 1273685 h 1357700"/>
              <a:gd name="connsiteX139" fmla="*/ 379869 w 10678681"/>
              <a:gd name="connsiteY139" fmla="*/ 1339165 h 1357700"/>
              <a:gd name="connsiteX140" fmla="*/ 137696 w 10678681"/>
              <a:gd name="connsiteY140" fmla="*/ 1319217 h 1357700"/>
              <a:gd name="connsiteX141" fmla="*/ 54250 w 10678681"/>
              <a:gd name="connsiteY141" fmla="*/ 1315838 h 1357700"/>
              <a:gd name="connsiteX142" fmla="*/ 28042 w 10678681"/>
              <a:gd name="connsiteY142" fmla="*/ 1297822 h 1357700"/>
              <a:gd name="connsiteX143" fmla="*/ 0 w 10678681"/>
              <a:gd name="connsiteY143" fmla="*/ 1294612 h 1357700"/>
              <a:gd name="connsiteX144" fmla="*/ 0 w 10678681"/>
              <a:gd name="connsiteY144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121820 w 10678681"/>
              <a:gd name="connsiteY122" fmla="*/ 1187078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10157 w 10678681"/>
              <a:gd name="connsiteY125" fmla="*/ 115276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36762 w 10678681"/>
              <a:gd name="connsiteY126" fmla="*/ 1237387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75981 w 10678681"/>
              <a:gd name="connsiteY113" fmla="*/ 1208973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2443"/>
              <a:gd name="connsiteX1" fmla="*/ 10678681 w 10678681"/>
              <a:gd name="connsiteY1" fmla="*/ 0 h 1352443"/>
              <a:gd name="connsiteX2" fmla="*/ 10666019 w 10678681"/>
              <a:gd name="connsiteY2" fmla="*/ 7876 h 1352443"/>
              <a:gd name="connsiteX3" fmla="*/ 10632825 w 10678681"/>
              <a:gd name="connsiteY3" fmla="*/ 32153 h 1352443"/>
              <a:gd name="connsiteX4" fmla="*/ 10510605 w 10678681"/>
              <a:gd name="connsiteY4" fmla="*/ 30449 h 1352443"/>
              <a:gd name="connsiteX5" fmla="*/ 10456989 w 10678681"/>
              <a:gd name="connsiteY5" fmla="*/ 979 h 1352443"/>
              <a:gd name="connsiteX6" fmla="*/ 10438642 w 10678681"/>
              <a:gd name="connsiteY6" fmla="*/ 1524 h 1352443"/>
              <a:gd name="connsiteX7" fmla="*/ 10407146 w 10678681"/>
              <a:gd name="connsiteY7" fmla="*/ 43659 h 1352443"/>
              <a:gd name="connsiteX8" fmla="*/ 10357996 w 10678681"/>
              <a:gd name="connsiteY8" fmla="*/ 50836 h 1352443"/>
              <a:gd name="connsiteX9" fmla="*/ 10306667 w 10678681"/>
              <a:gd name="connsiteY9" fmla="*/ 109739 h 1352443"/>
              <a:gd name="connsiteX10" fmla="*/ 10115334 w 10678681"/>
              <a:gd name="connsiteY10" fmla="*/ 155658 h 1352443"/>
              <a:gd name="connsiteX11" fmla="*/ 10068157 w 10678681"/>
              <a:gd name="connsiteY11" fmla="*/ 215673 h 1352443"/>
              <a:gd name="connsiteX12" fmla="*/ 10045431 w 10678681"/>
              <a:gd name="connsiteY12" fmla="*/ 229568 h 1352443"/>
              <a:gd name="connsiteX13" fmla="*/ 10013265 w 10678681"/>
              <a:gd name="connsiteY13" fmla="*/ 284757 h 1352443"/>
              <a:gd name="connsiteX14" fmla="*/ 9862496 w 10678681"/>
              <a:gd name="connsiteY14" fmla="*/ 223033 h 1352443"/>
              <a:gd name="connsiteX15" fmla="*/ 9679638 w 10678681"/>
              <a:gd name="connsiteY15" fmla="*/ 277462 h 1352443"/>
              <a:gd name="connsiteX16" fmla="*/ 9498347 w 10678681"/>
              <a:gd name="connsiteY16" fmla="*/ 244723 h 1352443"/>
              <a:gd name="connsiteX17" fmla="*/ 9399702 w 10678681"/>
              <a:gd name="connsiteY17" fmla="*/ 276316 h 1352443"/>
              <a:gd name="connsiteX18" fmla="*/ 9378439 w 10678681"/>
              <a:gd name="connsiteY18" fmla="*/ 326244 h 1352443"/>
              <a:gd name="connsiteX19" fmla="*/ 9121744 w 10678681"/>
              <a:gd name="connsiteY19" fmla="*/ 365177 h 1352443"/>
              <a:gd name="connsiteX20" fmla="*/ 9061654 w 10678681"/>
              <a:gd name="connsiteY20" fmla="*/ 393730 h 1352443"/>
              <a:gd name="connsiteX21" fmla="*/ 8997577 w 10678681"/>
              <a:gd name="connsiteY21" fmla="*/ 380865 h 1352443"/>
              <a:gd name="connsiteX22" fmla="*/ 8907968 w 10678681"/>
              <a:gd name="connsiteY22" fmla="*/ 447345 h 1352443"/>
              <a:gd name="connsiteX23" fmla="*/ 8764163 w 10678681"/>
              <a:gd name="connsiteY23" fmla="*/ 471000 h 1352443"/>
              <a:gd name="connsiteX24" fmla="*/ 8680155 w 10678681"/>
              <a:gd name="connsiteY24" fmla="*/ 492404 h 1352443"/>
              <a:gd name="connsiteX25" fmla="*/ 8651436 w 10678681"/>
              <a:gd name="connsiteY25" fmla="*/ 511923 h 1352443"/>
              <a:gd name="connsiteX26" fmla="*/ 8609185 w 10678681"/>
              <a:gd name="connsiteY26" fmla="*/ 531525 h 1352443"/>
              <a:gd name="connsiteX27" fmla="*/ 8537091 w 10678681"/>
              <a:gd name="connsiteY27" fmla="*/ 574933 h 1352443"/>
              <a:gd name="connsiteX28" fmla="*/ 8435931 w 10678681"/>
              <a:gd name="connsiteY28" fmla="*/ 617926 h 1352443"/>
              <a:gd name="connsiteX29" fmla="*/ 8348623 w 10678681"/>
              <a:gd name="connsiteY29" fmla="*/ 600607 h 1352443"/>
              <a:gd name="connsiteX30" fmla="*/ 8344233 w 10678681"/>
              <a:gd name="connsiteY30" fmla="*/ 610922 h 1352443"/>
              <a:gd name="connsiteX31" fmla="*/ 8290622 w 10678681"/>
              <a:gd name="connsiteY31" fmla="*/ 622687 h 1352443"/>
              <a:gd name="connsiteX32" fmla="*/ 8086698 w 10678681"/>
              <a:gd name="connsiteY32" fmla="*/ 605185 h 1352443"/>
              <a:gd name="connsiteX33" fmla="*/ 7982378 w 10678681"/>
              <a:gd name="connsiteY33" fmla="*/ 629799 h 1352443"/>
              <a:gd name="connsiteX34" fmla="*/ 7947952 w 10678681"/>
              <a:gd name="connsiteY34" fmla="*/ 648003 h 1352443"/>
              <a:gd name="connsiteX35" fmla="*/ 7890112 w 10678681"/>
              <a:gd name="connsiteY35" fmla="*/ 677915 h 1352443"/>
              <a:gd name="connsiteX36" fmla="*/ 7853284 w 10678681"/>
              <a:gd name="connsiteY36" fmla="*/ 723588 h 1352443"/>
              <a:gd name="connsiteX37" fmla="*/ 7802383 w 10678681"/>
              <a:gd name="connsiteY37" fmla="*/ 739359 h 1352443"/>
              <a:gd name="connsiteX38" fmla="*/ 7730518 w 10678681"/>
              <a:gd name="connsiteY38" fmla="*/ 739526 h 1352443"/>
              <a:gd name="connsiteX39" fmla="*/ 7652907 w 10678681"/>
              <a:gd name="connsiteY39" fmla="*/ 783273 h 1352443"/>
              <a:gd name="connsiteX40" fmla="*/ 7606008 w 10678681"/>
              <a:gd name="connsiteY40" fmla="*/ 800717 h 1352443"/>
              <a:gd name="connsiteX41" fmla="*/ 7480223 w 10678681"/>
              <a:gd name="connsiteY41" fmla="*/ 856821 h 1352443"/>
              <a:gd name="connsiteX42" fmla="*/ 7356005 w 10678681"/>
              <a:gd name="connsiteY42" fmla="*/ 919462 h 1352443"/>
              <a:gd name="connsiteX43" fmla="*/ 7305396 w 10678681"/>
              <a:gd name="connsiteY43" fmla="*/ 986228 h 1352443"/>
              <a:gd name="connsiteX44" fmla="*/ 7266251 w 10678681"/>
              <a:gd name="connsiteY44" fmla="*/ 967864 h 1352443"/>
              <a:gd name="connsiteX45" fmla="*/ 7269396 w 10678681"/>
              <a:gd name="connsiteY45" fmla="*/ 989282 h 1352443"/>
              <a:gd name="connsiteX46" fmla="*/ 7258094 w 10678681"/>
              <a:gd name="connsiteY46" fmla="*/ 990679 h 1352443"/>
              <a:gd name="connsiteX47" fmla="*/ 7257893 w 10678681"/>
              <a:gd name="connsiteY47" fmla="*/ 991204 h 1352443"/>
              <a:gd name="connsiteX48" fmla="*/ 7247153 w 10678681"/>
              <a:gd name="connsiteY48" fmla="*/ 991550 h 1352443"/>
              <a:gd name="connsiteX49" fmla="*/ 7193612 w 10678681"/>
              <a:gd name="connsiteY49" fmla="*/ 987042 h 1352443"/>
              <a:gd name="connsiteX50" fmla="*/ 7132632 w 10678681"/>
              <a:gd name="connsiteY50" fmla="*/ 1042036 h 1352443"/>
              <a:gd name="connsiteX51" fmla="*/ 7105610 w 10678681"/>
              <a:gd name="connsiteY51" fmla="*/ 1053537 h 1352443"/>
              <a:gd name="connsiteX52" fmla="*/ 7069148 w 10678681"/>
              <a:gd name="connsiteY52" fmla="*/ 1047163 h 1352443"/>
              <a:gd name="connsiteX53" fmla="*/ 7039634 w 10678681"/>
              <a:gd name="connsiteY53" fmla="*/ 1059971 h 1352443"/>
              <a:gd name="connsiteX54" fmla="*/ 7033445 w 10678681"/>
              <a:gd name="connsiteY54" fmla="*/ 1063314 h 1352443"/>
              <a:gd name="connsiteX55" fmla="*/ 6999157 w 10678681"/>
              <a:gd name="connsiteY55" fmla="*/ 1055282 h 1352443"/>
              <a:gd name="connsiteX56" fmla="*/ 6981874 w 10678681"/>
              <a:gd name="connsiteY56" fmla="*/ 1053827 h 1352443"/>
              <a:gd name="connsiteX57" fmla="*/ 6976102 w 10678681"/>
              <a:gd name="connsiteY57" fmla="*/ 1047854 h 1352443"/>
              <a:gd name="connsiteX58" fmla="*/ 6951040 w 10678681"/>
              <a:gd name="connsiteY58" fmla="*/ 1048531 h 1352443"/>
              <a:gd name="connsiteX59" fmla="*/ 6948497 w 10678681"/>
              <a:gd name="connsiteY59" fmla="*/ 1050706 h 1352443"/>
              <a:gd name="connsiteX60" fmla="*/ 6926582 w 10678681"/>
              <a:gd name="connsiteY60" fmla="*/ 1043462 h 1352443"/>
              <a:gd name="connsiteX61" fmla="*/ 6833743 w 10678681"/>
              <a:gd name="connsiteY61" fmla="*/ 1027960 h 1352443"/>
              <a:gd name="connsiteX62" fmla="*/ 6687090 w 10678681"/>
              <a:gd name="connsiteY62" fmla="*/ 1063250 h 1352443"/>
              <a:gd name="connsiteX63" fmla="*/ 6437450 w 10678681"/>
              <a:gd name="connsiteY63" fmla="*/ 1101075 h 1352443"/>
              <a:gd name="connsiteX64" fmla="*/ 6327795 w 10678681"/>
              <a:gd name="connsiteY64" fmla="*/ 1088142 h 1352443"/>
              <a:gd name="connsiteX65" fmla="*/ 6136549 w 10678681"/>
              <a:gd name="connsiteY65" fmla="*/ 1100268 h 1352443"/>
              <a:gd name="connsiteX66" fmla="*/ 6004655 w 10678681"/>
              <a:gd name="connsiteY66" fmla="*/ 1114946 h 1352443"/>
              <a:gd name="connsiteX67" fmla="*/ 5936643 w 10678681"/>
              <a:gd name="connsiteY67" fmla="*/ 1095428 h 1352443"/>
              <a:gd name="connsiteX68" fmla="*/ 5912484 w 10678681"/>
              <a:gd name="connsiteY68" fmla="*/ 1112624 h 1352443"/>
              <a:gd name="connsiteX69" fmla="*/ 5908387 w 10678681"/>
              <a:gd name="connsiteY69" fmla="*/ 1116018 h 1352443"/>
              <a:gd name="connsiteX70" fmla="*/ 5890495 w 10678681"/>
              <a:gd name="connsiteY70" fmla="*/ 1120268 h 1352443"/>
              <a:gd name="connsiteX71" fmla="*/ 5887318 w 10678681"/>
              <a:gd name="connsiteY71" fmla="*/ 1133134 h 1352443"/>
              <a:gd name="connsiteX72" fmla="*/ 5861726 w 10678681"/>
              <a:gd name="connsiteY72" fmla="*/ 1147891 h 1352443"/>
              <a:gd name="connsiteX73" fmla="*/ 5805823 w 10678681"/>
              <a:gd name="connsiteY73" fmla="*/ 1152457 h 1352443"/>
              <a:gd name="connsiteX74" fmla="*/ 5689841 w 10678681"/>
              <a:gd name="connsiteY74" fmla="*/ 1176232 h 1352443"/>
              <a:gd name="connsiteX75" fmla="*/ 5605119 w 10678681"/>
              <a:gd name="connsiteY75" fmla="*/ 1190202 h 1352443"/>
              <a:gd name="connsiteX76" fmla="*/ 5488513 w 10678681"/>
              <a:gd name="connsiteY76" fmla="*/ 1205367 h 1352443"/>
              <a:gd name="connsiteX77" fmla="*/ 5402905 w 10678681"/>
              <a:gd name="connsiteY77" fmla="*/ 1241191 h 1352443"/>
              <a:gd name="connsiteX78" fmla="*/ 5285593 w 10678681"/>
              <a:gd name="connsiteY78" fmla="*/ 1273569 h 1352443"/>
              <a:gd name="connsiteX79" fmla="*/ 5192893 w 10678681"/>
              <a:gd name="connsiteY79" fmla="*/ 1247188 h 1352443"/>
              <a:gd name="connsiteX80" fmla="*/ 5186475 w 10678681"/>
              <a:gd name="connsiteY80" fmla="*/ 1257028 h 1352443"/>
              <a:gd name="connsiteX81" fmla="*/ 5126038 w 10678681"/>
              <a:gd name="connsiteY81" fmla="*/ 1263189 h 1352443"/>
              <a:gd name="connsiteX82" fmla="*/ 4894688 w 10678681"/>
              <a:gd name="connsiteY82" fmla="*/ 1247184 h 1352443"/>
              <a:gd name="connsiteX83" fmla="*/ 4788036 w 10678681"/>
              <a:gd name="connsiteY83" fmla="*/ 1238182 h 1352443"/>
              <a:gd name="connsiteX84" fmla="*/ 4747555 w 10678681"/>
              <a:gd name="connsiteY84" fmla="*/ 1252768 h 1352443"/>
              <a:gd name="connsiteX85" fmla="*/ 4679644 w 10678681"/>
              <a:gd name="connsiteY85" fmla="*/ 1276603 h 1352443"/>
              <a:gd name="connsiteX86" fmla="*/ 4632222 w 10678681"/>
              <a:gd name="connsiteY86" fmla="*/ 1318360 h 1352443"/>
              <a:gd name="connsiteX87" fmla="*/ 4617358 w 10678681"/>
              <a:gd name="connsiteY87" fmla="*/ 1327690 h 1352443"/>
              <a:gd name="connsiteX88" fmla="*/ 4589102 w 10678681"/>
              <a:gd name="connsiteY88" fmla="*/ 1321223 h 1352443"/>
              <a:gd name="connsiteX89" fmla="*/ 4578184 w 10678681"/>
              <a:gd name="connsiteY89" fmla="*/ 1326745 h 1352443"/>
              <a:gd name="connsiteX90" fmla="*/ 4574270 w 10678681"/>
              <a:gd name="connsiteY90" fmla="*/ 1325878 h 1352443"/>
              <a:gd name="connsiteX91" fmla="*/ 4564919 w 10678681"/>
              <a:gd name="connsiteY91" fmla="*/ 1325507 h 1352443"/>
              <a:gd name="connsiteX92" fmla="*/ 4566586 w 10678681"/>
              <a:gd name="connsiteY92" fmla="*/ 1316963 h 1352443"/>
              <a:gd name="connsiteX93" fmla="*/ 4556303 w 10678681"/>
              <a:gd name="connsiteY93" fmla="*/ 1300262 h 1352443"/>
              <a:gd name="connsiteX94" fmla="*/ 4502358 w 10678681"/>
              <a:gd name="connsiteY94" fmla="*/ 1302558 h 1352443"/>
              <a:gd name="connsiteX95" fmla="*/ 4498919 w 10678681"/>
              <a:gd name="connsiteY95" fmla="*/ 1312115 h 1352443"/>
              <a:gd name="connsiteX96" fmla="*/ 4492075 w 10678681"/>
              <a:gd name="connsiteY96" fmla="*/ 1313357 h 1352443"/>
              <a:gd name="connsiteX97" fmla="*/ 4487466 w 10678681"/>
              <a:gd name="connsiteY97" fmla="*/ 1304102 h 1352443"/>
              <a:gd name="connsiteX98" fmla="*/ 4398292 w 10678681"/>
              <a:gd name="connsiteY98" fmla="*/ 1278410 h 1352443"/>
              <a:gd name="connsiteX99" fmla="*/ 4306088 w 10678681"/>
              <a:gd name="connsiteY99" fmla="*/ 1282512 h 1352443"/>
              <a:gd name="connsiteX100" fmla="*/ 4188995 w 10678681"/>
              <a:gd name="connsiteY100" fmla="*/ 1296718 h 1352443"/>
              <a:gd name="connsiteX101" fmla="*/ 4136582 w 10678681"/>
              <a:gd name="connsiteY101" fmla="*/ 1287687 h 1352443"/>
              <a:gd name="connsiteX102" fmla="*/ 4064614 w 10678681"/>
              <a:gd name="connsiteY102" fmla="*/ 1296118 h 1352443"/>
              <a:gd name="connsiteX103" fmla="*/ 3900948 w 10678681"/>
              <a:gd name="connsiteY103" fmla="*/ 1322156 h 1352443"/>
              <a:gd name="connsiteX104" fmla="*/ 3787890 w 10678681"/>
              <a:gd name="connsiteY104" fmla="*/ 1352442 h 1352443"/>
              <a:gd name="connsiteX105" fmla="*/ 3745993 w 10678681"/>
              <a:gd name="connsiteY105" fmla="*/ 1342630 h 1352443"/>
              <a:gd name="connsiteX106" fmla="*/ 3675785 w 10678681"/>
              <a:gd name="connsiteY106" fmla="*/ 1326802 h 1352443"/>
              <a:gd name="connsiteX107" fmla="*/ 3623856 w 10678681"/>
              <a:gd name="connsiteY107" fmla="*/ 1290804 h 1352443"/>
              <a:gd name="connsiteX108" fmla="*/ 3564933 w 10678681"/>
              <a:gd name="connsiteY108" fmla="*/ 1287147 h 1352443"/>
              <a:gd name="connsiteX109" fmla="*/ 3550537 w 10678681"/>
              <a:gd name="connsiteY109" fmla="*/ 1317552 h 1352443"/>
              <a:gd name="connsiteX110" fmla="*/ 3487736 w 10678681"/>
              <a:gd name="connsiteY110" fmla="*/ 1303493 h 1352443"/>
              <a:gd name="connsiteX111" fmla="*/ 3392548 w 10678681"/>
              <a:gd name="connsiteY111" fmla="*/ 1278741 h 1352443"/>
              <a:gd name="connsiteX112" fmla="*/ 3337466 w 10678681"/>
              <a:gd name="connsiteY112" fmla="*/ 1272537 h 1352443"/>
              <a:gd name="connsiteX113" fmla="*/ 3175981 w 10678681"/>
              <a:gd name="connsiteY113" fmla="*/ 1208973 h 1352443"/>
              <a:gd name="connsiteX114" fmla="*/ 3036856 w 10678681"/>
              <a:gd name="connsiteY114" fmla="*/ 1214383 h 1352443"/>
              <a:gd name="connsiteX115" fmla="*/ 2824973 w 10678681"/>
              <a:gd name="connsiteY115" fmla="*/ 1134864 h 1352443"/>
              <a:gd name="connsiteX116" fmla="*/ 2804398 w 10678681"/>
              <a:gd name="connsiteY116" fmla="*/ 1125556 h 1352443"/>
              <a:gd name="connsiteX117" fmla="*/ 2736109 w 10678681"/>
              <a:gd name="connsiteY117" fmla="*/ 1137717 h 1352443"/>
              <a:gd name="connsiteX118" fmla="*/ 2659096 w 10678681"/>
              <a:gd name="connsiteY118" fmla="*/ 1150294 h 1352443"/>
              <a:gd name="connsiteX119" fmla="*/ 2567088 w 10678681"/>
              <a:gd name="connsiteY119" fmla="*/ 1181781 h 1352443"/>
              <a:gd name="connsiteX120" fmla="*/ 2454501 w 10678681"/>
              <a:gd name="connsiteY120" fmla="*/ 1155455 h 1352443"/>
              <a:gd name="connsiteX121" fmla="*/ 2385161 w 10678681"/>
              <a:gd name="connsiteY121" fmla="*/ 1161312 h 1352443"/>
              <a:gd name="connsiteX122" fmla="*/ 2273361 w 10678681"/>
              <a:gd name="connsiteY122" fmla="*/ 1134090 h 1352443"/>
              <a:gd name="connsiteX123" fmla="*/ 2132003 w 10678681"/>
              <a:gd name="connsiteY123" fmla="*/ 1139225 h 1352443"/>
              <a:gd name="connsiteX124" fmla="*/ 2041224 w 10678681"/>
              <a:gd name="connsiteY124" fmla="*/ 1147536 h 1352443"/>
              <a:gd name="connsiteX125" fmla="*/ 2010157 w 10678681"/>
              <a:gd name="connsiteY125" fmla="*/ 1152767 h 1352443"/>
              <a:gd name="connsiteX126" fmla="*/ 1859213 w 10678681"/>
              <a:gd name="connsiteY126" fmla="*/ 1199540 h 1352443"/>
              <a:gd name="connsiteX127" fmla="*/ 1735877 w 10678681"/>
              <a:gd name="connsiteY127" fmla="*/ 1246527 h 1352443"/>
              <a:gd name="connsiteX128" fmla="*/ 1705069 w 10678681"/>
              <a:gd name="connsiteY128" fmla="*/ 1251989 h 1352443"/>
              <a:gd name="connsiteX129" fmla="*/ 1307888 w 10678681"/>
              <a:gd name="connsiteY129" fmla="*/ 1283156 h 1352443"/>
              <a:gd name="connsiteX130" fmla="*/ 1220734 w 10678681"/>
              <a:gd name="connsiteY130" fmla="*/ 1257811 h 1352443"/>
              <a:gd name="connsiteX131" fmla="*/ 1021737 w 10678681"/>
              <a:gd name="connsiteY131" fmla="*/ 1238739 h 1352443"/>
              <a:gd name="connsiteX132" fmla="*/ 959820 w 10678681"/>
              <a:gd name="connsiteY132" fmla="*/ 1275863 h 1352443"/>
              <a:gd name="connsiteX133" fmla="*/ 929137 w 10678681"/>
              <a:gd name="connsiteY133" fmla="*/ 1273957 h 1352443"/>
              <a:gd name="connsiteX134" fmla="*/ 878849 w 10678681"/>
              <a:gd name="connsiteY134" fmla="*/ 1266740 h 1352443"/>
              <a:gd name="connsiteX135" fmla="*/ 800667 w 10678681"/>
              <a:gd name="connsiteY135" fmla="*/ 1282041 h 1352443"/>
              <a:gd name="connsiteX136" fmla="*/ 644906 w 10678681"/>
              <a:gd name="connsiteY136" fmla="*/ 1273685 h 1352443"/>
              <a:gd name="connsiteX137" fmla="*/ 379869 w 10678681"/>
              <a:gd name="connsiteY137" fmla="*/ 1339165 h 1352443"/>
              <a:gd name="connsiteX138" fmla="*/ 137696 w 10678681"/>
              <a:gd name="connsiteY138" fmla="*/ 1319217 h 1352443"/>
              <a:gd name="connsiteX139" fmla="*/ 54250 w 10678681"/>
              <a:gd name="connsiteY139" fmla="*/ 1315838 h 1352443"/>
              <a:gd name="connsiteX140" fmla="*/ 28042 w 10678681"/>
              <a:gd name="connsiteY140" fmla="*/ 1297822 h 1352443"/>
              <a:gd name="connsiteX141" fmla="*/ 0 w 10678681"/>
              <a:gd name="connsiteY141" fmla="*/ 1294612 h 1352443"/>
              <a:gd name="connsiteX142" fmla="*/ 0 w 10678681"/>
              <a:gd name="connsiteY142" fmla="*/ 0 h 1352443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22314 w 10678681"/>
              <a:gd name="connsiteY18" fmla="*/ 33381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720084 w 10678681"/>
              <a:gd name="connsiteY39" fmla="*/ 760750 h 1342734"/>
              <a:gd name="connsiteX40" fmla="*/ 7652907 w 10678681"/>
              <a:gd name="connsiteY40" fmla="*/ 783273 h 1342734"/>
              <a:gd name="connsiteX41" fmla="*/ 7606008 w 10678681"/>
              <a:gd name="connsiteY41" fmla="*/ 800717 h 1342734"/>
              <a:gd name="connsiteX42" fmla="*/ 7480223 w 10678681"/>
              <a:gd name="connsiteY42" fmla="*/ 856821 h 1342734"/>
              <a:gd name="connsiteX43" fmla="*/ 7356005 w 10678681"/>
              <a:gd name="connsiteY43" fmla="*/ 919462 h 1342734"/>
              <a:gd name="connsiteX44" fmla="*/ 7305396 w 10678681"/>
              <a:gd name="connsiteY44" fmla="*/ 986228 h 1342734"/>
              <a:gd name="connsiteX45" fmla="*/ 7266251 w 10678681"/>
              <a:gd name="connsiteY45" fmla="*/ 967864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64919 w 10678681"/>
              <a:gd name="connsiteY89" fmla="*/ 1325507 h 1342734"/>
              <a:gd name="connsiteX90" fmla="*/ 4566586 w 10678681"/>
              <a:gd name="connsiteY90" fmla="*/ 1316963 h 1342734"/>
              <a:gd name="connsiteX91" fmla="*/ 4556303 w 10678681"/>
              <a:gd name="connsiteY91" fmla="*/ 1300262 h 1342734"/>
              <a:gd name="connsiteX92" fmla="*/ 4502358 w 10678681"/>
              <a:gd name="connsiteY92" fmla="*/ 1302558 h 1342734"/>
              <a:gd name="connsiteX93" fmla="*/ 4498919 w 10678681"/>
              <a:gd name="connsiteY93" fmla="*/ 1312115 h 1342734"/>
              <a:gd name="connsiteX94" fmla="*/ 4492075 w 10678681"/>
              <a:gd name="connsiteY94" fmla="*/ 1313357 h 1342734"/>
              <a:gd name="connsiteX95" fmla="*/ 4487466 w 10678681"/>
              <a:gd name="connsiteY95" fmla="*/ 1304102 h 1342734"/>
              <a:gd name="connsiteX96" fmla="*/ 4398292 w 10678681"/>
              <a:gd name="connsiteY96" fmla="*/ 1278410 h 1342734"/>
              <a:gd name="connsiteX97" fmla="*/ 4306088 w 10678681"/>
              <a:gd name="connsiteY97" fmla="*/ 1282512 h 1342734"/>
              <a:gd name="connsiteX98" fmla="*/ 4188995 w 10678681"/>
              <a:gd name="connsiteY98" fmla="*/ 1296718 h 1342734"/>
              <a:gd name="connsiteX99" fmla="*/ 4136582 w 10678681"/>
              <a:gd name="connsiteY99" fmla="*/ 1287687 h 1342734"/>
              <a:gd name="connsiteX100" fmla="*/ 4064614 w 10678681"/>
              <a:gd name="connsiteY100" fmla="*/ 1296118 h 1342734"/>
              <a:gd name="connsiteX101" fmla="*/ 3900948 w 10678681"/>
              <a:gd name="connsiteY101" fmla="*/ 1322156 h 1342734"/>
              <a:gd name="connsiteX102" fmla="*/ 3787890 w 10678681"/>
              <a:gd name="connsiteY102" fmla="*/ 1322164 h 1342734"/>
              <a:gd name="connsiteX103" fmla="*/ 3745993 w 10678681"/>
              <a:gd name="connsiteY103" fmla="*/ 1342630 h 1342734"/>
              <a:gd name="connsiteX104" fmla="*/ 3675785 w 10678681"/>
              <a:gd name="connsiteY104" fmla="*/ 1326802 h 1342734"/>
              <a:gd name="connsiteX105" fmla="*/ 3623856 w 10678681"/>
              <a:gd name="connsiteY105" fmla="*/ 1290804 h 1342734"/>
              <a:gd name="connsiteX106" fmla="*/ 3564933 w 10678681"/>
              <a:gd name="connsiteY106" fmla="*/ 1287147 h 1342734"/>
              <a:gd name="connsiteX107" fmla="*/ 3550537 w 10678681"/>
              <a:gd name="connsiteY107" fmla="*/ 1317552 h 1342734"/>
              <a:gd name="connsiteX108" fmla="*/ 3487736 w 10678681"/>
              <a:gd name="connsiteY108" fmla="*/ 1303493 h 1342734"/>
              <a:gd name="connsiteX109" fmla="*/ 3392548 w 10678681"/>
              <a:gd name="connsiteY109" fmla="*/ 1278741 h 1342734"/>
              <a:gd name="connsiteX110" fmla="*/ 3337466 w 10678681"/>
              <a:gd name="connsiteY110" fmla="*/ 1272537 h 1342734"/>
              <a:gd name="connsiteX111" fmla="*/ 3175981 w 10678681"/>
              <a:gd name="connsiteY111" fmla="*/ 1208973 h 1342734"/>
              <a:gd name="connsiteX112" fmla="*/ 3036856 w 10678681"/>
              <a:gd name="connsiteY112" fmla="*/ 1214383 h 1342734"/>
              <a:gd name="connsiteX113" fmla="*/ 2824973 w 10678681"/>
              <a:gd name="connsiteY113" fmla="*/ 1134864 h 1342734"/>
              <a:gd name="connsiteX114" fmla="*/ 2804398 w 10678681"/>
              <a:gd name="connsiteY114" fmla="*/ 1125556 h 1342734"/>
              <a:gd name="connsiteX115" fmla="*/ 2736109 w 10678681"/>
              <a:gd name="connsiteY115" fmla="*/ 1137717 h 1342734"/>
              <a:gd name="connsiteX116" fmla="*/ 2659096 w 10678681"/>
              <a:gd name="connsiteY116" fmla="*/ 1150294 h 1342734"/>
              <a:gd name="connsiteX117" fmla="*/ 2567088 w 10678681"/>
              <a:gd name="connsiteY117" fmla="*/ 1181781 h 1342734"/>
              <a:gd name="connsiteX118" fmla="*/ 2454501 w 10678681"/>
              <a:gd name="connsiteY118" fmla="*/ 1155455 h 1342734"/>
              <a:gd name="connsiteX119" fmla="*/ 2385161 w 10678681"/>
              <a:gd name="connsiteY119" fmla="*/ 1161312 h 1342734"/>
              <a:gd name="connsiteX120" fmla="*/ 2273361 w 10678681"/>
              <a:gd name="connsiteY120" fmla="*/ 1134090 h 1342734"/>
              <a:gd name="connsiteX121" fmla="*/ 2132003 w 10678681"/>
              <a:gd name="connsiteY121" fmla="*/ 1139225 h 1342734"/>
              <a:gd name="connsiteX122" fmla="*/ 2041224 w 10678681"/>
              <a:gd name="connsiteY122" fmla="*/ 1147536 h 1342734"/>
              <a:gd name="connsiteX123" fmla="*/ 2010157 w 10678681"/>
              <a:gd name="connsiteY123" fmla="*/ 1152767 h 1342734"/>
              <a:gd name="connsiteX124" fmla="*/ 1859213 w 10678681"/>
              <a:gd name="connsiteY124" fmla="*/ 1199540 h 1342734"/>
              <a:gd name="connsiteX125" fmla="*/ 1735877 w 10678681"/>
              <a:gd name="connsiteY125" fmla="*/ 1246527 h 1342734"/>
              <a:gd name="connsiteX126" fmla="*/ 1705069 w 10678681"/>
              <a:gd name="connsiteY126" fmla="*/ 1251989 h 1342734"/>
              <a:gd name="connsiteX127" fmla="*/ 1307888 w 10678681"/>
              <a:gd name="connsiteY127" fmla="*/ 1283156 h 1342734"/>
              <a:gd name="connsiteX128" fmla="*/ 1220734 w 10678681"/>
              <a:gd name="connsiteY128" fmla="*/ 1257811 h 1342734"/>
              <a:gd name="connsiteX129" fmla="*/ 1021737 w 10678681"/>
              <a:gd name="connsiteY129" fmla="*/ 1238739 h 1342734"/>
              <a:gd name="connsiteX130" fmla="*/ 959820 w 10678681"/>
              <a:gd name="connsiteY130" fmla="*/ 1275863 h 1342734"/>
              <a:gd name="connsiteX131" fmla="*/ 929137 w 10678681"/>
              <a:gd name="connsiteY131" fmla="*/ 1273957 h 1342734"/>
              <a:gd name="connsiteX132" fmla="*/ 878849 w 10678681"/>
              <a:gd name="connsiteY132" fmla="*/ 1266740 h 1342734"/>
              <a:gd name="connsiteX133" fmla="*/ 800667 w 10678681"/>
              <a:gd name="connsiteY133" fmla="*/ 1282041 h 1342734"/>
              <a:gd name="connsiteX134" fmla="*/ 644906 w 10678681"/>
              <a:gd name="connsiteY134" fmla="*/ 1273685 h 1342734"/>
              <a:gd name="connsiteX135" fmla="*/ 379869 w 10678681"/>
              <a:gd name="connsiteY135" fmla="*/ 1339165 h 1342734"/>
              <a:gd name="connsiteX136" fmla="*/ 137696 w 10678681"/>
              <a:gd name="connsiteY136" fmla="*/ 1319217 h 1342734"/>
              <a:gd name="connsiteX137" fmla="*/ 54250 w 10678681"/>
              <a:gd name="connsiteY137" fmla="*/ 1315838 h 1342734"/>
              <a:gd name="connsiteX138" fmla="*/ 28042 w 10678681"/>
              <a:gd name="connsiteY138" fmla="*/ 1297822 h 1342734"/>
              <a:gd name="connsiteX139" fmla="*/ 0 w 10678681"/>
              <a:gd name="connsiteY139" fmla="*/ 1294612 h 1342734"/>
              <a:gd name="connsiteX140" fmla="*/ 0 w 10678681"/>
              <a:gd name="connsiteY140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78184 w 10678681"/>
              <a:gd name="connsiteY87" fmla="*/ 1326745 h 1342734"/>
              <a:gd name="connsiteX88" fmla="*/ 4564919 w 10678681"/>
              <a:gd name="connsiteY88" fmla="*/ 1325507 h 1342734"/>
              <a:gd name="connsiteX89" fmla="*/ 4566586 w 10678681"/>
              <a:gd name="connsiteY89" fmla="*/ 1316963 h 1342734"/>
              <a:gd name="connsiteX90" fmla="*/ 4556303 w 10678681"/>
              <a:gd name="connsiteY90" fmla="*/ 1300262 h 1342734"/>
              <a:gd name="connsiteX91" fmla="*/ 4502358 w 10678681"/>
              <a:gd name="connsiteY91" fmla="*/ 1302558 h 1342734"/>
              <a:gd name="connsiteX92" fmla="*/ 4498919 w 10678681"/>
              <a:gd name="connsiteY92" fmla="*/ 1312115 h 1342734"/>
              <a:gd name="connsiteX93" fmla="*/ 4492075 w 10678681"/>
              <a:gd name="connsiteY93" fmla="*/ 1313357 h 1342734"/>
              <a:gd name="connsiteX94" fmla="*/ 4487466 w 10678681"/>
              <a:gd name="connsiteY94" fmla="*/ 1304102 h 1342734"/>
              <a:gd name="connsiteX95" fmla="*/ 4398292 w 10678681"/>
              <a:gd name="connsiteY95" fmla="*/ 1278410 h 1342734"/>
              <a:gd name="connsiteX96" fmla="*/ 4306088 w 10678681"/>
              <a:gd name="connsiteY96" fmla="*/ 1282512 h 1342734"/>
              <a:gd name="connsiteX97" fmla="*/ 4188995 w 10678681"/>
              <a:gd name="connsiteY97" fmla="*/ 1296718 h 1342734"/>
              <a:gd name="connsiteX98" fmla="*/ 4136582 w 10678681"/>
              <a:gd name="connsiteY98" fmla="*/ 1287687 h 1342734"/>
              <a:gd name="connsiteX99" fmla="*/ 4064614 w 10678681"/>
              <a:gd name="connsiteY99" fmla="*/ 1296118 h 1342734"/>
              <a:gd name="connsiteX100" fmla="*/ 3900948 w 10678681"/>
              <a:gd name="connsiteY100" fmla="*/ 1322156 h 1342734"/>
              <a:gd name="connsiteX101" fmla="*/ 3787890 w 10678681"/>
              <a:gd name="connsiteY101" fmla="*/ 1322164 h 1342734"/>
              <a:gd name="connsiteX102" fmla="*/ 3745993 w 10678681"/>
              <a:gd name="connsiteY102" fmla="*/ 1342630 h 1342734"/>
              <a:gd name="connsiteX103" fmla="*/ 3675785 w 10678681"/>
              <a:gd name="connsiteY103" fmla="*/ 1326802 h 1342734"/>
              <a:gd name="connsiteX104" fmla="*/ 3623856 w 10678681"/>
              <a:gd name="connsiteY104" fmla="*/ 1290804 h 1342734"/>
              <a:gd name="connsiteX105" fmla="*/ 3564933 w 10678681"/>
              <a:gd name="connsiteY105" fmla="*/ 1287147 h 1342734"/>
              <a:gd name="connsiteX106" fmla="*/ 3550537 w 10678681"/>
              <a:gd name="connsiteY106" fmla="*/ 1317552 h 1342734"/>
              <a:gd name="connsiteX107" fmla="*/ 3487736 w 10678681"/>
              <a:gd name="connsiteY107" fmla="*/ 1303493 h 1342734"/>
              <a:gd name="connsiteX108" fmla="*/ 3392548 w 10678681"/>
              <a:gd name="connsiteY108" fmla="*/ 1278741 h 1342734"/>
              <a:gd name="connsiteX109" fmla="*/ 3337466 w 10678681"/>
              <a:gd name="connsiteY109" fmla="*/ 1272537 h 1342734"/>
              <a:gd name="connsiteX110" fmla="*/ 3175981 w 10678681"/>
              <a:gd name="connsiteY110" fmla="*/ 1208973 h 1342734"/>
              <a:gd name="connsiteX111" fmla="*/ 3036856 w 10678681"/>
              <a:gd name="connsiteY111" fmla="*/ 1214383 h 1342734"/>
              <a:gd name="connsiteX112" fmla="*/ 2824973 w 10678681"/>
              <a:gd name="connsiteY112" fmla="*/ 1134864 h 1342734"/>
              <a:gd name="connsiteX113" fmla="*/ 2804398 w 10678681"/>
              <a:gd name="connsiteY113" fmla="*/ 1125556 h 1342734"/>
              <a:gd name="connsiteX114" fmla="*/ 2736109 w 10678681"/>
              <a:gd name="connsiteY114" fmla="*/ 1137717 h 1342734"/>
              <a:gd name="connsiteX115" fmla="*/ 2659096 w 10678681"/>
              <a:gd name="connsiteY115" fmla="*/ 1150294 h 1342734"/>
              <a:gd name="connsiteX116" fmla="*/ 2567088 w 10678681"/>
              <a:gd name="connsiteY116" fmla="*/ 1181781 h 1342734"/>
              <a:gd name="connsiteX117" fmla="*/ 2454501 w 10678681"/>
              <a:gd name="connsiteY117" fmla="*/ 1155455 h 1342734"/>
              <a:gd name="connsiteX118" fmla="*/ 2385161 w 10678681"/>
              <a:gd name="connsiteY118" fmla="*/ 1161312 h 1342734"/>
              <a:gd name="connsiteX119" fmla="*/ 2273361 w 10678681"/>
              <a:gd name="connsiteY119" fmla="*/ 1134090 h 1342734"/>
              <a:gd name="connsiteX120" fmla="*/ 2132003 w 10678681"/>
              <a:gd name="connsiteY120" fmla="*/ 1139225 h 1342734"/>
              <a:gd name="connsiteX121" fmla="*/ 2041224 w 10678681"/>
              <a:gd name="connsiteY121" fmla="*/ 1147536 h 1342734"/>
              <a:gd name="connsiteX122" fmla="*/ 2010157 w 10678681"/>
              <a:gd name="connsiteY122" fmla="*/ 1152767 h 1342734"/>
              <a:gd name="connsiteX123" fmla="*/ 1859213 w 10678681"/>
              <a:gd name="connsiteY123" fmla="*/ 1199540 h 1342734"/>
              <a:gd name="connsiteX124" fmla="*/ 1735877 w 10678681"/>
              <a:gd name="connsiteY124" fmla="*/ 1246527 h 1342734"/>
              <a:gd name="connsiteX125" fmla="*/ 1705069 w 10678681"/>
              <a:gd name="connsiteY125" fmla="*/ 1251989 h 1342734"/>
              <a:gd name="connsiteX126" fmla="*/ 1307888 w 10678681"/>
              <a:gd name="connsiteY126" fmla="*/ 1283156 h 1342734"/>
              <a:gd name="connsiteX127" fmla="*/ 1220734 w 10678681"/>
              <a:gd name="connsiteY127" fmla="*/ 1257811 h 1342734"/>
              <a:gd name="connsiteX128" fmla="*/ 1021737 w 10678681"/>
              <a:gd name="connsiteY128" fmla="*/ 1238739 h 1342734"/>
              <a:gd name="connsiteX129" fmla="*/ 959820 w 10678681"/>
              <a:gd name="connsiteY129" fmla="*/ 1275863 h 1342734"/>
              <a:gd name="connsiteX130" fmla="*/ 929137 w 10678681"/>
              <a:gd name="connsiteY130" fmla="*/ 1273957 h 1342734"/>
              <a:gd name="connsiteX131" fmla="*/ 878849 w 10678681"/>
              <a:gd name="connsiteY131" fmla="*/ 1266740 h 1342734"/>
              <a:gd name="connsiteX132" fmla="*/ 800667 w 10678681"/>
              <a:gd name="connsiteY132" fmla="*/ 1282041 h 1342734"/>
              <a:gd name="connsiteX133" fmla="*/ 644906 w 10678681"/>
              <a:gd name="connsiteY133" fmla="*/ 1273685 h 1342734"/>
              <a:gd name="connsiteX134" fmla="*/ 379869 w 10678681"/>
              <a:gd name="connsiteY134" fmla="*/ 1339165 h 1342734"/>
              <a:gd name="connsiteX135" fmla="*/ 137696 w 10678681"/>
              <a:gd name="connsiteY135" fmla="*/ 1319217 h 1342734"/>
              <a:gd name="connsiteX136" fmla="*/ 54250 w 10678681"/>
              <a:gd name="connsiteY136" fmla="*/ 1315838 h 1342734"/>
              <a:gd name="connsiteX137" fmla="*/ 28042 w 10678681"/>
              <a:gd name="connsiteY137" fmla="*/ 1297822 h 1342734"/>
              <a:gd name="connsiteX138" fmla="*/ 0 w 10678681"/>
              <a:gd name="connsiteY138" fmla="*/ 1294612 h 1342734"/>
              <a:gd name="connsiteX139" fmla="*/ 0 w 10678681"/>
              <a:gd name="connsiteY139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578184 w 10678681"/>
              <a:gd name="connsiteY86" fmla="*/ 1326745 h 1342734"/>
              <a:gd name="connsiteX87" fmla="*/ 4564919 w 10678681"/>
              <a:gd name="connsiteY87" fmla="*/ 1325507 h 1342734"/>
              <a:gd name="connsiteX88" fmla="*/ 4566586 w 10678681"/>
              <a:gd name="connsiteY88" fmla="*/ 1316963 h 1342734"/>
              <a:gd name="connsiteX89" fmla="*/ 4556303 w 10678681"/>
              <a:gd name="connsiteY89" fmla="*/ 1300262 h 1342734"/>
              <a:gd name="connsiteX90" fmla="*/ 4502358 w 10678681"/>
              <a:gd name="connsiteY90" fmla="*/ 1302558 h 1342734"/>
              <a:gd name="connsiteX91" fmla="*/ 4498919 w 10678681"/>
              <a:gd name="connsiteY91" fmla="*/ 1312115 h 1342734"/>
              <a:gd name="connsiteX92" fmla="*/ 4492075 w 10678681"/>
              <a:gd name="connsiteY92" fmla="*/ 1313357 h 1342734"/>
              <a:gd name="connsiteX93" fmla="*/ 4487466 w 10678681"/>
              <a:gd name="connsiteY93" fmla="*/ 1304102 h 1342734"/>
              <a:gd name="connsiteX94" fmla="*/ 4398292 w 10678681"/>
              <a:gd name="connsiteY94" fmla="*/ 1278410 h 1342734"/>
              <a:gd name="connsiteX95" fmla="*/ 4306088 w 10678681"/>
              <a:gd name="connsiteY95" fmla="*/ 1282512 h 1342734"/>
              <a:gd name="connsiteX96" fmla="*/ 4188995 w 10678681"/>
              <a:gd name="connsiteY96" fmla="*/ 1296718 h 1342734"/>
              <a:gd name="connsiteX97" fmla="*/ 4136582 w 10678681"/>
              <a:gd name="connsiteY97" fmla="*/ 1287687 h 1342734"/>
              <a:gd name="connsiteX98" fmla="*/ 4064614 w 10678681"/>
              <a:gd name="connsiteY98" fmla="*/ 1296118 h 1342734"/>
              <a:gd name="connsiteX99" fmla="*/ 3900948 w 10678681"/>
              <a:gd name="connsiteY99" fmla="*/ 1322156 h 1342734"/>
              <a:gd name="connsiteX100" fmla="*/ 3787890 w 10678681"/>
              <a:gd name="connsiteY100" fmla="*/ 1322164 h 1342734"/>
              <a:gd name="connsiteX101" fmla="*/ 3745993 w 10678681"/>
              <a:gd name="connsiteY101" fmla="*/ 1342630 h 1342734"/>
              <a:gd name="connsiteX102" fmla="*/ 3675785 w 10678681"/>
              <a:gd name="connsiteY102" fmla="*/ 1326802 h 1342734"/>
              <a:gd name="connsiteX103" fmla="*/ 3623856 w 10678681"/>
              <a:gd name="connsiteY103" fmla="*/ 1290804 h 1342734"/>
              <a:gd name="connsiteX104" fmla="*/ 3564933 w 10678681"/>
              <a:gd name="connsiteY104" fmla="*/ 1287147 h 1342734"/>
              <a:gd name="connsiteX105" fmla="*/ 3550537 w 10678681"/>
              <a:gd name="connsiteY105" fmla="*/ 1317552 h 1342734"/>
              <a:gd name="connsiteX106" fmla="*/ 3487736 w 10678681"/>
              <a:gd name="connsiteY106" fmla="*/ 1303493 h 1342734"/>
              <a:gd name="connsiteX107" fmla="*/ 3392548 w 10678681"/>
              <a:gd name="connsiteY107" fmla="*/ 1278741 h 1342734"/>
              <a:gd name="connsiteX108" fmla="*/ 3337466 w 10678681"/>
              <a:gd name="connsiteY108" fmla="*/ 1272537 h 1342734"/>
              <a:gd name="connsiteX109" fmla="*/ 3175981 w 10678681"/>
              <a:gd name="connsiteY109" fmla="*/ 1208973 h 1342734"/>
              <a:gd name="connsiteX110" fmla="*/ 3036856 w 10678681"/>
              <a:gd name="connsiteY110" fmla="*/ 1214383 h 1342734"/>
              <a:gd name="connsiteX111" fmla="*/ 2824973 w 10678681"/>
              <a:gd name="connsiteY111" fmla="*/ 1134864 h 1342734"/>
              <a:gd name="connsiteX112" fmla="*/ 2804398 w 10678681"/>
              <a:gd name="connsiteY112" fmla="*/ 1125556 h 1342734"/>
              <a:gd name="connsiteX113" fmla="*/ 2736109 w 10678681"/>
              <a:gd name="connsiteY113" fmla="*/ 1137717 h 1342734"/>
              <a:gd name="connsiteX114" fmla="*/ 2659096 w 10678681"/>
              <a:gd name="connsiteY114" fmla="*/ 1150294 h 1342734"/>
              <a:gd name="connsiteX115" fmla="*/ 2567088 w 10678681"/>
              <a:gd name="connsiteY115" fmla="*/ 1181781 h 1342734"/>
              <a:gd name="connsiteX116" fmla="*/ 2454501 w 10678681"/>
              <a:gd name="connsiteY116" fmla="*/ 1155455 h 1342734"/>
              <a:gd name="connsiteX117" fmla="*/ 2385161 w 10678681"/>
              <a:gd name="connsiteY117" fmla="*/ 1161312 h 1342734"/>
              <a:gd name="connsiteX118" fmla="*/ 2273361 w 10678681"/>
              <a:gd name="connsiteY118" fmla="*/ 1134090 h 1342734"/>
              <a:gd name="connsiteX119" fmla="*/ 2132003 w 10678681"/>
              <a:gd name="connsiteY119" fmla="*/ 1139225 h 1342734"/>
              <a:gd name="connsiteX120" fmla="*/ 2041224 w 10678681"/>
              <a:gd name="connsiteY120" fmla="*/ 1147536 h 1342734"/>
              <a:gd name="connsiteX121" fmla="*/ 2010157 w 10678681"/>
              <a:gd name="connsiteY121" fmla="*/ 1152767 h 1342734"/>
              <a:gd name="connsiteX122" fmla="*/ 1859213 w 10678681"/>
              <a:gd name="connsiteY122" fmla="*/ 1199540 h 1342734"/>
              <a:gd name="connsiteX123" fmla="*/ 1735877 w 10678681"/>
              <a:gd name="connsiteY123" fmla="*/ 1246527 h 1342734"/>
              <a:gd name="connsiteX124" fmla="*/ 1705069 w 10678681"/>
              <a:gd name="connsiteY124" fmla="*/ 1251989 h 1342734"/>
              <a:gd name="connsiteX125" fmla="*/ 1307888 w 10678681"/>
              <a:gd name="connsiteY125" fmla="*/ 1283156 h 1342734"/>
              <a:gd name="connsiteX126" fmla="*/ 1220734 w 10678681"/>
              <a:gd name="connsiteY126" fmla="*/ 1257811 h 1342734"/>
              <a:gd name="connsiteX127" fmla="*/ 1021737 w 10678681"/>
              <a:gd name="connsiteY127" fmla="*/ 1238739 h 1342734"/>
              <a:gd name="connsiteX128" fmla="*/ 959820 w 10678681"/>
              <a:gd name="connsiteY128" fmla="*/ 1275863 h 1342734"/>
              <a:gd name="connsiteX129" fmla="*/ 929137 w 10678681"/>
              <a:gd name="connsiteY129" fmla="*/ 1273957 h 1342734"/>
              <a:gd name="connsiteX130" fmla="*/ 878849 w 10678681"/>
              <a:gd name="connsiteY130" fmla="*/ 1266740 h 1342734"/>
              <a:gd name="connsiteX131" fmla="*/ 800667 w 10678681"/>
              <a:gd name="connsiteY131" fmla="*/ 1282041 h 1342734"/>
              <a:gd name="connsiteX132" fmla="*/ 644906 w 10678681"/>
              <a:gd name="connsiteY132" fmla="*/ 1273685 h 1342734"/>
              <a:gd name="connsiteX133" fmla="*/ 379869 w 10678681"/>
              <a:gd name="connsiteY133" fmla="*/ 1339165 h 1342734"/>
              <a:gd name="connsiteX134" fmla="*/ 137696 w 10678681"/>
              <a:gd name="connsiteY134" fmla="*/ 1319217 h 1342734"/>
              <a:gd name="connsiteX135" fmla="*/ 54250 w 10678681"/>
              <a:gd name="connsiteY135" fmla="*/ 1315838 h 1342734"/>
              <a:gd name="connsiteX136" fmla="*/ 28042 w 10678681"/>
              <a:gd name="connsiteY136" fmla="*/ 1297822 h 1342734"/>
              <a:gd name="connsiteX137" fmla="*/ 0 w 10678681"/>
              <a:gd name="connsiteY137" fmla="*/ 1294612 h 1342734"/>
              <a:gd name="connsiteX138" fmla="*/ 0 w 10678681"/>
              <a:gd name="connsiteY138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578184 w 10678681"/>
              <a:gd name="connsiteY85" fmla="*/ 1326745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17473 w 10678681"/>
              <a:gd name="connsiteY85" fmla="*/ 1296467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26038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660167 w 10678681"/>
              <a:gd name="connsiteY122" fmla="*/ 123684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0678681" h="1342734">
                <a:moveTo>
                  <a:pt x="0" y="0"/>
                </a:moveTo>
                <a:lnTo>
                  <a:pt x="10678681" y="0"/>
                </a:lnTo>
                <a:lnTo>
                  <a:pt x="10666019" y="7876"/>
                </a:lnTo>
                <a:cubicBezTo>
                  <a:pt x="10653407" y="16166"/>
                  <a:pt x="10642107" y="24244"/>
                  <a:pt x="10632825" y="32153"/>
                </a:cubicBezTo>
                <a:cubicBezTo>
                  <a:pt x="10592272" y="36323"/>
                  <a:pt x="10556884" y="50892"/>
                  <a:pt x="10516219" y="45588"/>
                </a:cubicBezTo>
                <a:cubicBezTo>
                  <a:pt x="10497465" y="38035"/>
                  <a:pt x="10481313" y="25649"/>
                  <a:pt x="10456989" y="979"/>
                </a:cubicBezTo>
                <a:cubicBezTo>
                  <a:pt x="10458435" y="21260"/>
                  <a:pt x="10448472" y="9612"/>
                  <a:pt x="10438642" y="1524"/>
                </a:cubicBezTo>
                <a:cubicBezTo>
                  <a:pt x="10430119" y="11702"/>
                  <a:pt x="10417632" y="41266"/>
                  <a:pt x="10407146" y="43659"/>
                </a:cubicBezTo>
                <a:cubicBezTo>
                  <a:pt x="10379701" y="2826"/>
                  <a:pt x="10370665" y="125005"/>
                  <a:pt x="10341159" y="103824"/>
                </a:cubicBezTo>
                <a:cubicBezTo>
                  <a:pt x="10332001" y="120367"/>
                  <a:pt x="10274736" y="115685"/>
                  <a:pt x="10244930" y="94599"/>
                </a:cubicBezTo>
                <a:cubicBezTo>
                  <a:pt x="10189350" y="132718"/>
                  <a:pt x="10178914" y="158571"/>
                  <a:pt x="10115334" y="155658"/>
                </a:cubicBezTo>
                <a:cubicBezTo>
                  <a:pt x="10110816" y="185325"/>
                  <a:pt x="10047419" y="166765"/>
                  <a:pt x="10068157" y="215673"/>
                </a:cubicBezTo>
                <a:cubicBezTo>
                  <a:pt x="10047157" y="216184"/>
                  <a:pt x="10029060" y="198149"/>
                  <a:pt x="10045431" y="229568"/>
                </a:cubicBezTo>
                <a:cubicBezTo>
                  <a:pt x="10018897" y="234017"/>
                  <a:pt x="9963426" y="205273"/>
                  <a:pt x="9929077" y="209062"/>
                </a:cubicBezTo>
                <a:cubicBezTo>
                  <a:pt x="9910475" y="224494"/>
                  <a:pt x="9890198" y="272419"/>
                  <a:pt x="9840045" y="223033"/>
                </a:cubicBezTo>
                <a:cubicBezTo>
                  <a:pt x="9789999" y="276055"/>
                  <a:pt x="9744257" y="186744"/>
                  <a:pt x="9679639" y="247182"/>
                </a:cubicBezTo>
                <a:cubicBezTo>
                  <a:pt x="9634736" y="215294"/>
                  <a:pt x="9537501" y="238016"/>
                  <a:pt x="9498347" y="244723"/>
                </a:cubicBezTo>
                <a:cubicBezTo>
                  <a:pt x="9450379" y="244255"/>
                  <a:pt x="9394227" y="293607"/>
                  <a:pt x="9366026" y="299024"/>
                </a:cubicBezTo>
                <a:cubicBezTo>
                  <a:pt x="9341424" y="298595"/>
                  <a:pt x="9297504" y="338146"/>
                  <a:pt x="9316702" y="356523"/>
                </a:cubicBezTo>
                <a:cubicBezTo>
                  <a:pt x="9228105" y="319675"/>
                  <a:pt x="9206375" y="367221"/>
                  <a:pt x="9121744" y="365177"/>
                </a:cubicBezTo>
                <a:cubicBezTo>
                  <a:pt x="9093808" y="425910"/>
                  <a:pt x="9103257" y="373647"/>
                  <a:pt x="9061654" y="393730"/>
                </a:cubicBezTo>
                <a:cubicBezTo>
                  <a:pt x="9060114" y="344357"/>
                  <a:pt x="9015442" y="432718"/>
                  <a:pt x="8997577" y="380865"/>
                </a:cubicBezTo>
                <a:cubicBezTo>
                  <a:pt x="8969550" y="402056"/>
                  <a:pt x="8954076" y="446763"/>
                  <a:pt x="8907968" y="447345"/>
                </a:cubicBezTo>
                <a:cubicBezTo>
                  <a:pt x="8864369" y="428134"/>
                  <a:pt x="8818646" y="497461"/>
                  <a:pt x="8764163" y="471000"/>
                </a:cubicBezTo>
                <a:cubicBezTo>
                  <a:pt x="8744747" y="465539"/>
                  <a:pt x="8688469" y="474754"/>
                  <a:pt x="8680155" y="492404"/>
                </a:cubicBezTo>
                <a:cubicBezTo>
                  <a:pt x="8668902" y="497604"/>
                  <a:pt x="8654338" y="493892"/>
                  <a:pt x="8651436" y="511923"/>
                </a:cubicBezTo>
                <a:cubicBezTo>
                  <a:pt x="8645505" y="533975"/>
                  <a:pt x="8599739" y="507897"/>
                  <a:pt x="8609185" y="531525"/>
                </a:cubicBezTo>
                <a:cubicBezTo>
                  <a:pt x="8576806" y="513805"/>
                  <a:pt x="8560019" y="560634"/>
                  <a:pt x="8537091" y="574933"/>
                </a:cubicBezTo>
                <a:cubicBezTo>
                  <a:pt x="8510928" y="556486"/>
                  <a:pt x="8488623" y="604682"/>
                  <a:pt x="8435931" y="617926"/>
                </a:cubicBezTo>
                <a:cubicBezTo>
                  <a:pt x="8406978" y="596402"/>
                  <a:pt x="8400500" y="627188"/>
                  <a:pt x="8348623" y="600607"/>
                </a:cubicBezTo>
                <a:cubicBezTo>
                  <a:pt x="8347650" y="604255"/>
                  <a:pt x="8320537" y="587451"/>
                  <a:pt x="8276883" y="588214"/>
                </a:cubicBezTo>
                <a:cubicBezTo>
                  <a:pt x="8233229" y="588977"/>
                  <a:pt x="8147007" y="602039"/>
                  <a:pt x="8086698" y="605185"/>
                </a:cubicBezTo>
                <a:cubicBezTo>
                  <a:pt x="8018754" y="612533"/>
                  <a:pt x="8076794" y="658105"/>
                  <a:pt x="7982378" y="629799"/>
                </a:cubicBezTo>
                <a:cubicBezTo>
                  <a:pt x="7978309" y="650417"/>
                  <a:pt x="7968020" y="653434"/>
                  <a:pt x="7947952" y="648003"/>
                </a:cubicBezTo>
                <a:cubicBezTo>
                  <a:pt x="7915301" y="652980"/>
                  <a:pt x="7930086" y="699793"/>
                  <a:pt x="7890112" y="677915"/>
                </a:cubicBezTo>
                <a:cubicBezTo>
                  <a:pt x="7902561" y="702153"/>
                  <a:pt x="7831508" y="700184"/>
                  <a:pt x="7853284" y="723588"/>
                </a:cubicBezTo>
                <a:cubicBezTo>
                  <a:pt x="7838304" y="751013"/>
                  <a:pt x="7817999" y="714992"/>
                  <a:pt x="7802383" y="739359"/>
                </a:cubicBezTo>
                <a:cubicBezTo>
                  <a:pt x="7781922" y="742015"/>
                  <a:pt x="7755431" y="732207"/>
                  <a:pt x="7730518" y="739526"/>
                </a:cubicBezTo>
                <a:cubicBezTo>
                  <a:pt x="7716802" y="743091"/>
                  <a:pt x="7733019" y="753459"/>
                  <a:pt x="7720084" y="760750"/>
                </a:cubicBezTo>
                <a:cubicBezTo>
                  <a:pt x="7707149" y="768041"/>
                  <a:pt x="7671920" y="776612"/>
                  <a:pt x="7652907" y="783273"/>
                </a:cubicBezTo>
                <a:cubicBezTo>
                  <a:pt x="7630163" y="772504"/>
                  <a:pt x="7616976" y="783101"/>
                  <a:pt x="7606008" y="800717"/>
                </a:cubicBezTo>
                <a:cubicBezTo>
                  <a:pt x="7561224" y="806541"/>
                  <a:pt x="7527083" y="837162"/>
                  <a:pt x="7480223" y="856821"/>
                </a:cubicBezTo>
                <a:cubicBezTo>
                  <a:pt x="7422566" y="851729"/>
                  <a:pt x="7406130" y="898621"/>
                  <a:pt x="7356005" y="919462"/>
                </a:cubicBezTo>
                <a:cubicBezTo>
                  <a:pt x="7301710" y="896412"/>
                  <a:pt x="7327853" y="963334"/>
                  <a:pt x="7305396" y="986228"/>
                </a:cubicBezTo>
                <a:lnTo>
                  <a:pt x="7266251" y="967864"/>
                </a:lnTo>
                <a:lnTo>
                  <a:pt x="7258094" y="990679"/>
                </a:lnTo>
                <a:lnTo>
                  <a:pt x="7257893" y="991204"/>
                </a:lnTo>
                <a:lnTo>
                  <a:pt x="7247153" y="991550"/>
                </a:lnTo>
                <a:cubicBezTo>
                  <a:pt x="7228850" y="991013"/>
                  <a:pt x="7210872" y="989423"/>
                  <a:pt x="7193612" y="987042"/>
                </a:cubicBezTo>
                <a:cubicBezTo>
                  <a:pt x="7184018" y="1016185"/>
                  <a:pt x="7117645" y="991054"/>
                  <a:pt x="7132632" y="1042036"/>
                </a:cubicBezTo>
                <a:cubicBezTo>
                  <a:pt x="7109597" y="1040358"/>
                  <a:pt x="7092653" y="1020472"/>
                  <a:pt x="7105610" y="1053537"/>
                </a:cubicBezTo>
                <a:cubicBezTo>
                  <a:pt x="7098186" y="1053959"/>
                  <a:pt x="7071669" y="1042250"/>
                  <a:pt x="7069148" y="1047163"/>
                </a:cubicBezTo>
                <a:lnTo>
                  <a:pt x="7039634" y="1059971"/>
                </a:lnTo>
                <a:lnTo>
                  <a:pt x="7033445" y="1063314"/>
                </a:lnTo>
                <a:lnTo>
                  <a:pt x="6999157" y="1055282"/>
                </a:lnTo>
                <a:lnTo>
                  <a:pt x="6981874" y="1053827"/>
                </a:lnTo>
                <a:lnTo>
                  <a:pt x="6976102" y="1047854"/>
                </a:lnTo>
                <a:cubicBezTo>
                  <a:pt x="6970359" y="1044495"/>
                  <a:pt x="6962768" y="1043656"/>
                  <a:pt x="6951040" y="1048531"/>
                </a:cubicBezTo>
                <a:lnTo>
                  <a:pt x="6948497" y="1050706"/>
                </a:lnTo>
                <a:lnTo>
                  <a:pt x="6926582" y="1043462"/>
                </a:lnTo>
                <a:cubicBezTo>
                  <a:pt x="6919310" y="1039773"/>
                  <a:pt x="6839625" y="1034777"/>
                  <a:pt x="6833743" y="1027960"/>
                </a:cubicBezTo>
                <a:cubicBezTo>
                  <a:pt x="6776335" y="1015119"/>
                  <a:pt x="6761260" y="1047430"/>
                  <a:pt x="6687090" y="1063250"/>
                </a:cubicBezTo>
                <a:cubicBezTo>
                  <a:pt x="6621041" y="1075436"/>
                  <a:pt x="6482366" y="1074217"/>
                  <a:pt x="6431838" y="1063226"/>
                </a:cubicBezTo>
                <a:cubicBezTo>
                  <a:pt x="6405016" y="1060235"/>
                  <a:pt x="6309698" y="1067799"/>
                  <a:pt x="6327795" y="1088142"/>
                </a:cubicBezTo>
                <a:cubicBezTo>
                  <a:pt x="6241699" y="1050273"/>
                  <a:pt x="6228725" y="1111123"/>
                  <a:pt x="6136549" y="1100268"/>
                </a:cubicBezTo>
                <a:cubicBezTo>
                  <a:pt x="6096483" y="1157984"/>
                  <a:pt x="6053277" y="1099229"/>
                  <a:pt x="6004655" y="1114946"/>
                </a:cubicBezTo>
                <a:cubicBezTo>
                  <a:pt x="6010724" y="1065500"/>
                  <a:pt x="5948029" y="1149051"/>
                  <a:pt x="5936643" y="1095428"/>
                </a:cubicBezTo>
                <a:cubicBezTo>
                  <a:pt x="5928154" y="1099986"/>
                  <a:pt x="5920290" y="1106094"/>
                  <a:pt x="5912484" y="1112624"/>
                </a:cubicBezTo>
                <a:lnTo>
                  <a:pt x="5908387" y="1116018"/>
                </a:lnTo>
                <a:lnTo>
                  <a:pt x="5890495" y="1120268"/>
                </a:lnTo>
                <a:lnTo>
                  <a:pt x="5887318" y="1133134"/>
                </a:lnTo>
                <a:lnTo>
                  <a:pt x="5861726" y="1147891"/>
                </a:lnTo>
                <a:cubicBezTo>
                  <a:pt x="5851855" y="1151615"/>
                  <a:pt x="5818443" y="1153513"/>
                  <a:pt x="5805823" y="1152457"/>
                </a:cubicBezTo>
                <a:cubicBezTo>
                  <a:pt x="5761190" y="1128740"/>
                  <a:pt x="5745234" y="1208320"/>
                  <a:pt x="5689841" y="1176232"/>
                </a:cubicBezTo>
                <a:cubicBezTo>
                  <a:pt x="5645165" y="1182523"/>
                  <a:pt x="5638674" y="1185346"/>
                  <a:pt x="5605119" y="1190202"/>
                </a:cubicBezTo>
                <a:cubicBezTo>
                  <a:pt x="5595173" y="1211597"/>
                  <a:pt x="5481899" y="1180798"/>
                  <a:pt x="5488513" y="1205367"/>
                </a:cubicBezTo>
                <a:cubicBezTo>
                  <a:pt x="5455905" y="1184307"/>
                  <a:pt x="5430208" y="1229302"/>
                  <a:pt x="5402905" y="1241191"/>
                </a:cubicBezTo>
                <a:cubicBezTo>
                  <a:pt x="5353635" y="1248161"/>
                  <a:pt x="5228965" y="1244549"/>
                  <a:pt x="5192893" y="1247188"/>
                </a:cubicBezTo>
                <a:cubicBezTo>
                  <a:pt x="5191257" y="1250727"/>
                  <a:pt x="5178909" y="1254361"/>
                  <a:pt x="5164025" y="1257028"/>
                </a:cubicBezTo>
                <a:cubicBezTo>
                  <a:pt x="5149141" y="1259695"/>
                  <a:pt x="5121746" y="1277136"/>
                  <a:pt x="5103589" y="1263189"/>
                </a:cubicBezTo>
                <a:cubicBezTo>
                  <a:pt x="5020856" y="1221392"/>
                  <a:pt x="4961920" y="1251721"/>
                  <a:pt x="4894688" y="1247184"/>
                </a:cubicBezTo>
                <a:cubicBezTo>
                  <a:pt x="4819279" y="1247443"/>
                  <a:pt x="4886780" y="1276272"/>
                  <a:pt x="4788036" y="1238182"/>
                </a:cubicBezTo>
                <a:cubicBezTo>
                  <a:pt x="4780353" y="1258340"/>
                  <a:pt x="4768632" y="1260281"/>
                  <a:pt x="4747555" y="1252768"/>
                </a:cubicBezTo>
                <a:cubicBezTo>
                  <a:pt x="4711089" y="1254336"/>
                  <a:pt x="4719897" y="1302605"/>
                  <a:pt x="4679644" y="1276603"/>
                </a:cubicBezTo>
                <a:cubicBezTo>
                  <a:pt x="4651415" y="1288933"/>
                  <a:pt x="4636594" y="1288316"/>
                  <a:pt x="4617473" y="1296467"/>
                </a:cubicBezTo>
                <a:lnTo>
                  <a:pt x="4564919" y="1325507"/>
                </a:lnTo>
                <a:lnTo>
                  <a:pt x="4566586" y="1316963"/>
                </a:lnTo>
                <a:cubicBezTo>
                  <a:pt x="4569057" y="1308855"/>
                  <a:pt x="4571069" y="1299935"/>
                  <a:pt x="4556303" y="1300262"/>
                </a:cubicBezTo>
                <a:cubicBezTo>
                  <a:pt x="4525488" y="1305073"/>
                  <a:pt x="4517133" y="1269079"/>
                  <a:pt x="4502358" y="1302558"/>
                </a:cubicBezTo>
                <a:lnTo>
                  <a:pt x="4498919" y="1312115"/>
                </a:lnTo>
                <a:lnTo>
                  <a:pt x="4492075" y="1313357"/>
                </a:lnTo>
                <a:cubicBezTo>
                  <a:pt x="4488463" y="1312870"/>
                  <a:pt x="4486534" y="1310394"/>
                  <a:pt x="4487466" y="1304102"/>
                </a:cubicBezTo>
                <a:cubicBezTo>
                  <a:pt x="4457512" y="1328789"/>
                  <a:pt x="4426787" y="1287064"/>
                  <a:pt x="4398292" y="1278410"/>
                </a:cubicBezTo>
                <a:cubicBezTo>
                  <a:pt x="4375210" y="1302378"/>
                  <a:pt x="4366248" y="1283298"/>
                  <a:pt x="4306088" y="1282512"/>
                </a:cubicBezTo>
                <a:cubicBezTo>
                  <a:pt x="4280844" y="1310113"/>
                  <a:pt x="4237476" y="1258925"/>
                  <a:pt x="4188995" y="1296718"/>
                </a:cubicBezTo>
                <a:cubicBezTo>
                  <a:pt x="4186961" y="1293392"/>
                  <a:pt x="4157312" y="1287787"/>
                  <a:pt x="4136582" y="1287687"/>
                </a:cubicBezTo>
                <a:cubicBezTo>
                  <a:pt x="4115852" y="1287587"/>
                  <a:pt x="4081037" y="1280166"/>
                  <a:pt x="4064614" y="1296118"/>
                </a:cubicBezTo>
                <a:cubicBezTo>
                  <a:pt x="3987264" y="1347194"/>
                  <a:pt x="3967205" y="1309881"/>
                  <a:pt x="3900948" y="1322156"/>
                </a:cubicBezTo>
                <a:cubicBezTo>
                  <a:pt x="3826014" y="1330612"/>
                  <a:pt x="3831060" y="1333478"/>
                  <a:pt x="3787890" y="1322164"/>
                </a:cubicBezTo>
                <a:cubicBezTo>
                  <a:pt x="3777929" y="1303028"/>
                  <a:pt x="3766063" y="1332733"/>
                  <a:pt x="3745993" y="1342630"/>
                </a:cubicBezTo>
                <a:cubicBezTo>
                  <a:pt x="3709591" y="1345286"/>
                  <a:pt x="3712765" y="1296323"/>
                  <a:pt x="3675785" y="1326802"/>
                </a:cubicBezTo>
                <a:cubicBezTo>
                  <a:pt x="3682573" y="1300349"/>
                  <a:pt x="3606829" y="1318588"/>
                  <a:pt x="3623856" y="1290804"/>
                </a:cubicBezTo>
                <a:cubicBezTo>
                  <a:pt x="3600335" y="1267550"/>
                  <a:pt x="3588308" y="1307279"/>
                  <a:pt x="3564933" y="1287147"/>
                </a:cubicBezTo>
                <a:cubicBezTo>
                  <a:pt x="3538420" y="1283043"/>
                  <a:pt x="3579946" y="1314789"/>
                  <a:pt x="3550537" y="1317552"/>
                </a:cubicBezTo>
                <a:cubicBezTo>
                  <a:pt x="3514920" y="1316159"/>
                  <a:pt x="3514600" y="1364317"/>
                  <a:pt x="3487736" y="1303493"/>
                </a:cubicBezTo>
                <a:cubicBezTo>
                  <a:pt x="3450312" y="1319195"/>
                  <a:pt x="3443340" y="1291726"/>
                  <a:pt x="3392548" y="1278741"/>
                </a:cubicBezTo>
                <a:cubicBezTo>
                  <a:pt x="3371053" y="1294449"/>
                  <a:pt x="3354022" y="1287164"/>
                  <a:pt x="3337466" y="1272537"/>
                </a:cubicBezTo>
                <a:cubicBezTo>
                  <a:pt x="3287808" y="1277154"/>
                  <a:pt x="3231625" y="1217343"/>
                  <a:pt x="3175981" y="1208973"/>
                </a:cubicBezTo>
                <a:cubicBezTo>
                  <a:pt x="3115467" y="1227175"/>
                  <a:pt x="3096324" y="1223154"/>
                  <a:pt x="3036856" y="1214383"/>
                </a:cubicBezTo>
                <a:cubicBezTo>
                  <a:pt x="2976484" y="1195723"/>
                  <a:pt x="2863716" y="1149668"/>
                  <a:pt x="2824973" y="1134864"/>
                </a:cubicBezTo>
                <a:cubicBezTo>
                  <a:pt x="2817752" y="1140972"/>
                  <a:pt x="2802616" y="1134132"/>
                  <a:pt x="2804398" y="1125556"/>
                </a:cubicBezTo>
                <a:cubicBezTo>
                  <a:pt x="2796364" y="1128008"/>
                  <a:pt x="2737660" y="1151579"/>
                  <a:pt x="2736109" y="1137717"/>
                </a:cubicBezTo>
                <a:cubicBezTo>
                  <a:pt x="2696082" y="1134954"/>
                  <a:pt x="2695314" y="1134322"/>
                  <a:pt x="2659096" y="1150294"/>
                </a:cubicBezTo>
                <a:cubicBezTo>
                  <a:pt x="2582535" y="1124403"/>
                  <a:pt x="2622743" y="1189988"/>
                  <a:pt x="2567088" y="1181781"/>
                </a:cubicBezTo>
                <a:cubicBezTo>
                  <a:pt x="2523074" y="1153322"/>
                  <a:pt x="2505741" y="1175022"/>
                  <a:pt x="2454501" y="1155455"/>
                </a:cubicBezTo>
                <a:cubicBezTo>
                  <a:pt x="2435184" y="1199648"/>
                  <a:pt x="2405890" y="1149324"/>
                  <a:pt x="2385161" y="1161312"/>
                </a:cubicBezTo>
                <a:cubicBezTo>
                  <a:pt x="2329714" y="1166582"/>
                  <a:pt x="2322102" y="1137771"/>
                  <a:pt x="2273361" y="1134090"/>
                </a:cubicBezTo>
                <a:cubicBezTo>
                  <a:pt x="2270204" y="1112590"/>
                  <a:pt x="2164540" y="1136821"/>
                  <a:pt x="2132003" y="1139225"/>
                </a:cubicBezTo>
                <a:cubicBezTo>
                  <a:pt x="2119616" y="1127805"/>
                  <a:pt x="2068429" y="1132839"/>
                  <a:pt x="2041224" y="1147536"/>
                </a:cubicBezTo>
                <a:cubicBezTo>
                  <a:pt x="2072319" y="1178143"/>
                  <a:pt x="2006941" y="1118646"/>
                  <a:pt x="2010157" y="1152767"/>
                </a:cubicBezTo>
                <a:cubicBezTo>
                  <a:pt x="1976080" y="1167742"/>
                  <a:pt x="1904926" y="1183913"/>
                  <a:pt x="1859213" y="1199540"/>
                </a:cubicBezTo>
                <a:cubicBezTo>
                  <a:pt x="1837985" y="1173314"/>
                  <a:pt x="1772946" y="1249813"/>
                  <a:pt x="1735877" y="1246527"/>
                </a:cubicBezTo>
                <a:cubicBezTo>
                  <a:pt x="1727774" y="1263559"/>
                  <a:pt x="1674382" y="1247072"/>
                  <a:pt x="1660167" y="1236849"/>
                </a:cubicBezTo>
                <a:cubicBezTo>
                  <a:pt x="1541640" y="1221134"/>
                  <a:pt x="1352140" y="1267338"/>
                  <a:pt x="1279827" y="1245307"/>
                </a:cubicBezTo>
                <a:lnTo>
                  <a:pt x="1021737" y="1238739"/>
                </a:lnTo>
                <a:cubicBezTo>
                  <a:pt x="1011829" y="1264670"/>
                  <a:pt x="960483" y="1235921"/>
                  <a:pt x="959820" y="1275863"/>
                </a:cubicBezTo>
                <a:cubicBezTo>
                  <a:pt x="950745" y="1291685"/>
                  <a:pt x="934594" y="1289700"/>
                  <a:pt x="929137" y="1273957"/>
                </a:cubicBezTo>
                <a:cubicBezTo>
                  <a:pt x="909281" y="1275184"/>
                  <a:pt x="894620" y="1293444"/>
                  <a:pt x="878849" y="1266740"/>
                </a:cubicBezTo>
                <a:cubicBezTo>
                  <a:pt x="851668" y="1267510"/>
                  <a:pt x="816599" y="1322523"/>
                  <a:pt x="800667" y="1282041"/>
                </a:cubicBezTo>
                <a:cubicBezTo>
                  <a:pt x="741645" y="1285469"/>
                  <a:pt x="699773" y="1269716"/>
                  <a:pt x="644906" y="1273685"/>
                </a:cubicBezTo>
                <a:cubicBezTo>
                  <a:pt x="541527" y="1321342"/>
                  <a:pt x="446058" y="1236106"/>
                  <a:pt x="379869" y="1339165"/>
                </a:cubicBezTo>
                <a:cubicBezTo>
                  <a:pt x="292000" y="1296022"/>
                  <a:pt x="211611" y="1323804"/>
                  <a:pt x="137696" y="1319217"/>
                </a:cubicBezTo>
                <a:cubicBezTo>
                  <a:pt x="102121" y="1327987"/>
                  <a:pt x="88791" y="1285209"/>
                  <a:pt x="54250" y="1315838"/>
                </a:cubicBezTo>
                <a:cubicBezTo>
                  <a:pt x="49461" y="1305340"/>
                  <a:pt x="39595" y="1300426"/>
                  <a:pt x="28042" y="1297822"/>
                </a:cubicBezTo>
                <a:lnTo>
                  <a:pt x="0" y="1294612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EF693875-948C-4D9B-AE6F-8F689427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114199"/>
            <a:ext cx="6884912" cy="743802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8CF630E-BC57-4786-8B1F-C22C04E8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114200"/>
            <a:ext cx="6884912" cy="743802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10C3A-4414-5605-43CF-965592A42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8" y="365125"/>
            <a:ext cx="11466368" cy="45056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The Generic Statistical Business Process Model (GSBPM)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97262E-6A67-C0C9-ACE7-B2C50EC75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543" y="1178000"/>
            <a:ext cx="8383133" cy="561387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6A12437-13B7-BDDC-95FE-5B0FA49F7AA0}"/>
              </a:ext>
            </a:extLst>
          </p:cNvPr>
          <p:cNvSpPr/>
          <p:nvPr/>
        </p:nvSpPr>
        <p:spPr>
          <a:xfrm>
            <a:off x="3412023" y="1971674"/>
            <a:ext cx="5035786" cy="555914"/>
          </a:xfrm>
          <a:prstGeom prst="rect">
            <a:avLst/>
          </a:prstGeom>
          <a:noFill/>
          <a:ln w="1047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лачко с текстом: прямоугольное 5">
            <a:extLst>
              <a:ext uri="{FF2B5EF4-FFF2-40B4-BE49-F238E27FC236}">
                <a16:creationId xmlns:a16="http://schemas.microsoft.com/office/drawing/2014/main" id="{904283ED-664C-617C-1EF5-7D2AC1DA639B}"/>
              </a:ext>
            </a:extLst>
          </p:cNvPr>
          <p:cNvSpPr/>
          <p:nvPr/>
        </p:nvSpPr>
        <p:spPr>
          <a:xfrm>
            <a:off x="8388927" y="4239491"/>
            <a:ext cx="3054928" cy="1226127"/>
          </a:xfrm>
          <a:prstGeom prst="wedgeRectCallout">
            <a:avLst>
              <a:gd name="adj1" fmla="val -125044"/>
              <a:gd name="adj2" fmla="val -1996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Машинное обучение и технологии ИИ</a:t>
            </a:r>
          </a:p>
        </p:txBody>
      </p:sp>
    </p:spTree>
    <p:extLst>
      <p:ext uri="{BB962C8B-B14F-4D97-AF65-F5344CB8AC3E}">
        <p14:creationId xmlns:p14="http://schemas.microsoft.com/office/powerpoint/2010/main" val="3300062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763944E-3703-4314-9E16-63CCEE597907}"/>
              </a:ext>
            </a:extLst>
          </p:cNvPr>
          <p:cNvGraphicFramePr>
            <a:graphicFrameLocks noGrp="1"/>
          </p:cNvGraphicFramePr>
          <p:nvPr/>
        </p:nvGraphicFramePr>
        <p:xfrm>
          <a:off x="285225" y="788565"/>
          <a:ext cx="11761366" cy="5815007"/>
        </p:xfrm>
        <a:graphic>
          <a:graphicData uri="http://schemas.openxmlformats.org/drawingml/2006/table">
            <a:tbl>
              <a:tblPr/>
              <a:tblGrid>
                <a:gridCol w="151003">
                  <a:extLst>
                    <a:ext uri="{9D8B030D-6E8A-4147-A177-3AD203B41FA5}">
                      <a16:colId xmlns:a16="http://schemas.microsoft.com/office/drawing/2014/main" val="713409334"/>
                    </a:ext>
                  </a:extLst>
                </a:gridCol>
                <a:gridCol w="1491553">
                  <a:extLst>
                    <a:ext uri="{9D8B030D-6E8A-4147-A177-3AD203B41FA5}">
                      <a16:colId xmlns:a16="http://schemas.microsoft.com/office/drawing/2014/main" val="1623820994"/>
                    </a:ext>
                  </a:extLst>
                </a:gridCol>
                <a:gridCol w="778370">
                  <a:extLst>
                    <a:ext uri="{9D8B030D-6E8A-4147-A177-3AD203B41FA5}">
                      <a16:colId xmlns:a16="http://schemas.microsoft.com/office/drawing/2014/main" val="318238078"/>
                    </a:ext>
                  </a:extLst>
                </a:gridCol>
                <a:gridCol w="778370">
                  <a:extLst>
                    <a:ext uri="{9D8B030D-6E8A-4147-A177-3AD203B41FA5}">
                      <a16:colId xmlns:a16="http://schemas.microsoft.com/office/drawing/2014/main" val="1493328854"/>
                    </a:ext>
                  </a:extLst>
                </a:gridCol>
                <a:gridCol w="778370">
                  <a:extLst>
                    <a:ext uri="{9D8B030D-6E8A-4147-A177-3AD203B41FA5}">
                      <a16:colId xmlns:a16="http://schemas.microsoft.com/office/drawing/2014/main" val="1163884632"/>
                    </a:ext>
                  </a:extLst>
                </a:gridCol>
                <a:gridCol w="778370">
                  <a:extLst>
                    <a:ext uri="{9D8B030D-6E8A-4147-A177-3AD203B41FA5}">
                      <a16:colId xmlns:a16="http://schemas.microsoft.com/office/drawing/2014/main" val="2275458861"/>
                    </a:ext>
                  </a:extLst>
                </a:gridCol>
                <a:gridCol w="778370">
                  <a:extLst>
                    <a:ext uri="{9D8B030D-6E8A-4147-A177-3AD203B41FA5}">
                      <a16:colId xmlns:a16="http://schemas.microsoft.com/office/drawing/2014/main" val="3970216623"/>
                    </a:ext>
                  </a:extLst>
                </a:gridCol>
                <a:gridCol w="778370">
                  <a:extLst>
                    <a:ext uri="{9D8B030D-6E8A-4147-A177-3AD203B41FA5}">
                      <a16:colId xmlns:a16="http://schemas.microsoft.com/office/drawing/2014/main" val="3202502471"/>
                    </a:ext>
                  </a:extLst>
                </a:gridCol>
                <a:gridCol w="778370">
                  <a:extLst>
                    <a:ext uri="{9D8B030D-6E8A-4147-A177-3AD203B41FA5}">
                      <a16:colId xmlns:a16="http://schemas.microsoft.com/office/drawing/2014/main" val="1243277092"/>
                    </a:ext>
                  </a:extLst>
                </a:gridCol>
                <a:gridCol w="778370">
                  <a:extLst>
                    <a:ext uri="{9D8B030D-6E8A-4147-A177-3AD203B41FA5}">
                      <a16:colId xmlns:a16="http://schemas.microsoft.com/office/drawing/2014/main" val="4115917019"/>
                    </a:ext>
                  </a:extLst>
                </a:gridCol>
                <a:gridCol w="778370">
                  <a:extLst>
                    <a:ext uri="{9D8B030D-6E8A-4147-A177-3AD203B41FA5}">
                      <a16:colId xmlns:a16="http://schemas.microsoft.com/office/drawing/2014/main" val="3943250337"/>
                    </a:ext>
                  </a:extLst>
                </a:gridCol>
                <a:gridCol w="778370">
                  <a:extLst>
                    <a:ext uri="{9D8B030D-6E8A-4147-A177-3AD203B41FA5}">
                      <a16:colId xmlns:a16="http://schemas.microsoft.com/office/drawing/2014/main" val="1328201431"/>
                    </a:ext>
                  </a:extLst>
                </a:gridCol>
                <a:gridCol w="778370">
                  <a:extLst>
                    <a:ext uri="{9D8B030D-6E8A-4147-A177-3AD203B41FA5}">
                      <a16:colId xmlns:a16="http://schemas.microsoft.com/office/drawing/2014/main" val="1482004280"/>
                    </a:ext>
                  </a:extLst>
                </a:gridCol>
                <a:gridCol w="778370">
                  <a:extLst>
                    <a:ext uri="{9D8B030D-6E8A-4147-A177-3AD203B41FA5}">
                      <a16:colId xmlns:a16="http://schemas.microsoft.com/office/drawing/2014/main" val="3515878534"/>
                    </a:ext>
                  </a:extLst>
                </a:gridCol>
                <a:gridCol w="778370">
                  <a:extLst>
                    <a:ext uri="{9D8B030D-6E8A-4147-A177-3AD203B41FA5}">
                      <a16:colId xmlns:a16="http://schemas.microsoft.com/office/drawing/2014/main" val="3170766421"/>
                    </a:ext>
                  </a:extLst>
                </a:gridCol>
              </a:tblGrid>
              <a:tr h="208296">
                <a:tc rowSpan="4"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образования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Целевые группы 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899860"/>
                  </a:ext>
                </a:extLst>
              </a:tr>
              <a:tr h="18936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Школьники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Студенты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Ученые, преподаватели высшей школы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Профессиональные статистики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Пользователи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225402"/>
                  </a:ext>
                </a:extLst>
              </a:tr>
              <a:tr h="48624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статистики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смежные специальности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остальные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НСС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ведомства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/ организации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правит. органы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субнац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органы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бизнес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СМИ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784757"/>
                  </a:ext>
                </a:extLst>
              </a:tr>
              <a:tr h="18936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80210"/>
                  </a:ext>
                </a:extLst>
              </a:tr>
              <a:tr h="218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000389"/>
                  </a:ext>
                </a:extLst>
              </a:tr>
              <a:tr h="1893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 </a:t>
                      </a:r>
                    </a:p>
                  </a:txBody>
                  <a:tcPr marL="72156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434247"/>
                  </a:ext>
                </a:extLst>
              </a:tr>
              <a:tr h="1893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Школьное</a:t>
                      </a:r>
                    </a:p>
                  </a:txBody>
                  <a:tcPr marL="72156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506999"/>
                  </a:ext>
                </a:extLst>
              </a:tr>
              <a:tr h="326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Профессиональное образование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99166"/>
                  </a:ext>
                </a:extLst>
              </a:tr>
              <a:tr h="486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профессиональное</a:t>
                      </a:r>
                    </a:p>
                  </a:txBody>
                  <a:tcPr marL="72156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03297"/>
                  </a:ext>
                </a:extLst>
              </a:tr>
              <a:tr h="1893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72156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692627"/>
                  </a:ext>
                </a:extLst>
              </a:tr>
              <a:tr h="326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- бакалавриат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688723"/>
                  </a:ext>
                </a:extLst>
              </a:tr>
              <a:tr h="326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- специалитет</a:t>
                      </a:r>
                    </a:p>
                  </a:txBody>
                  <a:tcPr marL="72156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740692"/>
                  </a:ext>
                </a:extLst>
              </a:tr>
              <a:tr h="326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- магистратура</a:t>
                      </a:r>
                    </a:p>
                  </a:txBody>
                  <a:tcPr marL="72156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684965"/>
                  </a:ext>
                </a:extLst>
              </a:tr>
              <a:tr h="326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336518"/>
                  </a:ext>
                </a:extLst>
              </a:tr>
              <a:tr h="6462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детей и взрослых (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стат.грамотность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2156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648288"/>
                  </a:ext>
                </a:extLst>
              </a:tr>
              <a:tr h="486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Доп. профессиональное </a:t>
                      </a:r>
                    </a:p>
                  </a:txBody>
                  <a:tcPr marL="72156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069253"/>
                  </a:ext>
                </a:extLst>
              </a:tr>
              <a:tr h="326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категория/наука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983294"/>
                  </a:ext>
                </a:extLst>
              </a:tr>
              <a:tr h="1893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Аспирантура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672906"/>
                  </a:ext>
                </a:extLst>
              </a:tr>
              <a:tr h="1893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Дисс. советы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10" marR="4810" marT="4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81492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688F503-59F3-4968-B9B0-38C26357A387}"/>
              </a:ext>
            </a:extLst>
          </p:cNvPr>
          <p:cNvSpPr txBox="1"/>
          <p:nvPr/>
        </p:nvSpPr>
        <p:spPr>
          <a:xfrm>
            <a:off x="285225" y="254524"/>
            <a:ext cx="11658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ОБЩАЯ СХЕМА РАЗВИТИЯ СТАТИСТИЧЕСКОЙ ГРАМОТНОСТИ И СТАТИСТИЧЕСКОГО ОБРАЗОВАНИЯ в странах СНГ </a:t>
            </a:r>
          </a:p>
        </p:txBody>
      </p:sp>
    </p:spTree>
    <p:extLst>
      <p:ext uri="{BB962C8B-B14F-4D97-AF65-F5344CB8AC3E}">
        <p14:creationId xmlns:p14="http://schemas.microsoft.com/office/powerpoint/2010/main" val="1492382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B75A12-0A58-3ADC-791A-76B5969B4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14" y="1087750"/>
            <a:ext cx="6567247" cy="566985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85C9A13-7092-E5DE-924E-FB98D9B820DB}"/>
              </a:ext>
            </a:extLst>
          </p:cNvPr>
          <p:cNvSpPr/>
          <p:nvPr/>
        </p:nvSpPr>
        <p:spPr>
          <a:xfrm>
            <a:off x="7715250" y="2446986"/>
            <a:ext cx="3244671" cy="1661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УРОВЕНЬ – </a:t>
            </a:r>
          </a:p>
          <a:p>
            <a:pPr algn="ctr"/>
            <a:r>
              <a:rPr lang="ru-RU" dirty="0"/>
              <a:t>Общее образование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1DCB31-670C-8C93-FE2B-E28DBC65ED62}"/>
              </a:ext>
            </a:extLst>
          </p:cNvPr>
          <p:cNvSpPr/>
          <p:nvPr/>
        </p:nvSpPr>
        <p:spPr>
          <a:xfrm>
            <a:off x="433614" y="187036"/>
            <a:ext cx="10809350" cy="623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ОБЩАЯ СХЕМА РАЗВИТИЯ СТАТИСТИЧЕСКОЙ ГРАМОТНОСТИ И СТАТИСТИЧЕСКОГО ОБРАЗОВАНИЯ </a:t>
            </a:r>
          </a:p>
        </p:txBody>
      </p:sp>
    </p:spTree>
    <p:extLst>
      <p:ext uri="{BB962C8B-B14F-4D97-AF65-F5344CB8AC3E}">
        <p14:creationId xmlns:p14="http://schemas.microsoft.com/office/powerpoint/2010/main" val="618515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F23DF6-5FF4-DE32-B5D8-8B31920C8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411" y="1010990"/>
            <a:ext cx="6456897" cy="557011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117C417-0BC8-C337-9427-25FBD78A9054}"/>
              </a:ext>
            </a:extLst>
          </p:cNvPr>
          <p:cNvSpPr/>
          <p:nvPr/>
        </p:nvSpPr>
        <p:spPr>
          <a:xfrm>
            <a:off x="607868" y="2509405"/>
            <a:ext cx="3262746" cy="1595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УРОВЕНЬ – </a:t>
            </a:r>
          </a:p>
          <a:p>
            <a:pPr algn="ctr"/>
            <a:r>
              <a:rPr lang="ru-RU" dirty="0"/>
              <a:t>Высшее образование</a:t>
            </a:r>
          </a:p>
          <a:p>
            <a:pPr algn="ctr"/>
            <a:r>
              <a:rPr lang="ru-RU" dirty="0"/>
              <a:t>СУБУРОВЕНЬ - бакалавриат</a:t>
            </a:r>
          </a:p>
        </p:txBody>
      </p:sp>
    </p:spTree>
    <p:extLst>
      <p:ext uri="{BB962C8B-B14F-4D97-AF65-F5344CB8AC3E}">
        <p14:creationId xmlns:p14="http://schemas.microsoft.com/office/powerpoint/2010/main" val="1162710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C07651-8DEA-9846-D715-51D506CA0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97" y="363368"/>
            <a:ext cx="7703679" cy="639765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514EDE-1995-BFC8-629B-93A81E9C8F10}"/>
              </a:ext>
            </a:extLst>
          </p:cNvPr>
          <p:cNvSpPr/>
          <p:nvPr/>
        </p:nvSpPr>
        <p:spPr>
          <a:xfrm>
            <a:off x="8546522" y="2631498"/>
            <a:ext cx="3262746" cy="1595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УРОВЕНЬ – </a:t>
            </a:r>
          </a:p>
          <a:p>
            <a:pPr algn="ctr"/>
            <a:r>
              <a:rPr lang="ru-RU" dirty="0"/>
              <a:t>Высшее образование</a:t>
            </a:r>
          </a:p>
          <a:p>
            <a:pPr algn="ctr"/>
            <a:r>
              <a:rPr lang="ru-RU" dirty="0"/>
              <a:t>СУБУРОВЕНЬ - </a:t>
            </a:r>
            <a:r>
              <a:rPr lang="ru-RU" sz="1400" dirty="0"/>
              <a:t>МАГИСТРАТУРА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2560316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FBC041-5FD8-5E7C-B444-5740BA621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924"/>
            <a:ext cx="11920818" cy="595154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A347CBC-35AE-426E-8FEB-3BB9D98B2AA8}"/>
              </a:ext>
            </a:extLst>
          </p:cNvPr>
          <p:cNvSpPr/>
          <p:nvPr/>
        </p:nvSpPr>
        <p:spPr>
          <a:xfrm>
            <a:off x="190500" y="4453575"/>
            <a:ext cx="3262746" cy="1595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УРОВЕНЬ – дополнительное профессиональное образование </a:t>
            </a:r>
          </a:p>
        </p:txBody>
      </p:sp>
    </p:spTree>
    <p:extLst>
      <p:ext uri="{BB962C8B-B14F-4D97-AF65-F5344CB8AC3E}">
        <p14:creationId xmlns:p14="http://schemas.microsoft.com/office/powerpoint/2010/main" val="4195902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672802-B024-2E2F-0674-F3C74597D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590" y="350949"/>
            <a:ext cx="5217129" cy="61561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4777D2-904E-76BD-EF0D-2730514B0280}"/>
              </a:ext>
            </a:extLst>
          </p:cNvPr>
          <p:cNvSpPr/>
          <p:nvPr/>
        </p:nvSpPr>
        <p:spPr>
          <a:xfrm>
            <a:off x="727364" y="2653145"/>
            <a:ext cx="3810000" cy="2085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УРОВЕНЬ (ступень образования) – аспирантура.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НАУЧНАЯ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750244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CD7770-8A69-064B-D71F-3AE6034E2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6" y="3850481"/>
            <a:ext cx="11070431" cy="265388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CB0F97-91A6-D69E-505D-C0D425220A95}"/>
              </a:ext>
            </a:extLst>
          </p:cNvPr>
          <p:cNvSpPr/>
          <p:nvPr/>
        </p:nvSpPr>
        <p:spPr>
          <a:xfrm>
            <a:off x="235744" y="5177421"/>
            <a:ext cx="4179093" cy="328613"/>
          </a:xfrm>
          <a:prstGeom prst="rect">
            <a:avLst/>
          </a:prstGeom>
          <a:solidFill>
            <a:schemeClr val="accent2">
              <a:lumMod val="20000"/>
              <a:lumOff val="80000"/>
              <a:alpha val="32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C6E6BA-6A54-4F59-A96D-104E3F980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6" y="353638"/>
            <a:ext cx="11447858" cy="32351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CAFC62-DECD-A82F-4B59-0EA6CEB1E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237" y="159910"/>
            <a:ext cx="7779543" cy="13486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3F4B94-A92D-F1B7-58B0-C8D1E4813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189" y="930536"/>
            <a:ext cx="863094" cy="73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58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CA4666-B46F-358E-FCCF-1B59A292E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359652"/>
            <a:ext cx="9121408" cy="59125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38686C-7CEA-F7A7-B43E-1B496F67A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076" y="6129337"/>
            <a:ext cx="9121408" cy="61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17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CBE91-FA92-FA7C-1B21-9D723220D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93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BAC0C0-C484-3C16-D4B8-304C98BDF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08" y="4453751"/>
            <a:ext cx="11353800" cy="6083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F4EA05-47A6-CB87-540B-D31CC994D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84" y="1490255"/>
            <a:ext cx="11353800" cy="2700490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A276E6F-61B8-5BA4-BD34-CC246481D796}"/>
              </a:ext>
            </a:extLst>
          </p:cNvPr>
          <p:cNvCxnSpPr/>
          <p:nvPr/>
        </p:nvCxnSpPr>
        <p:spPr>
          <a:xfrm flipV="1">
            <a:off x="8339070" y="1609859"/>
            <a:ext cx="1191296" cy="72121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вал 2">
            <a:extLst>
              <a:ext uri="{FF2B5EF4-FFF2-40B4-BE49-F238E27FC236}">
                <a16:creationId xmlns:a16="http://schemas.microsoft.com/office/drawing/2014/main" id="{AC92D0FE-01FF-4C57-A23E-D8BE050D4C1B}"/>
              </a:ext>
            </a:extLst>
          </p:cNvPr>
          <p:cNvSpPr/>
          <p:nvPr/>
        </p:nvSpPr>
        <p:spPr>
          <a:xfrm>
            <a:off x="8288715" y="4453751"/>
            <a:ext cx="537882" cy="5344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D58EE89-9E82-C2B1-1E12-B9FE7E6BAC76}"/>
              </a:ext>
            </a:extLst>
          </p:cNvPr>
          <p:cNvCxnSpPr/>
          <p:nvPr/>
        </p:nvCxnSpPr>
        <p:spPr>
          <a:xfrm flipV="1">
            <a:off x="4852555" y="1745673"/>
            <a:ext cx="1023504" cy="585403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117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915C7-E6BC-5F50-B077-67D1FCFB3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164" y="609601"/>
            <a:ext cx="8049491" cy="796635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Опыт международных организаций по повышению статистической грамотности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70FF10-8DF2-EA83-3B34-846F48F7F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673" y="3931118"/>
            <a:ext cx="4510153" cy="2682144"/>
          </a:xfrm>
          <a:prstGeom prst="rect">
            <a:avLst/>
          </a:prstGeom>
          <a:ln w="15875">
            <a:solidFill>
              <a:schemeClr val="accent1">
                <a:shade val="5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A9ADA6-4EE4-7683-0AB5-28D14A162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75" y="2664082"/>
            <a:ext cx="3632315" cy="29272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3DE453-22FC-5632-CB7C-44C610A5A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64" y="582498"/>
            <a:ext cx="1954033" cy="21934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CE6CD9-09CA-3A88-0F9D-7B521186D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038" y="4219677"/>
            <a:ext cx="3771900" cy="210502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A5C8CA-4A5B-766F-BAAC-23C5428C0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642" y="1648690"/>
            <a:ext cx="4800504" cy="1690454"/>
          </a:xfrm>
          <a:prstGeom prst="rect">
            <a:avLst/>
          </a:prstGeom>
          <a:ln>
            <a:noFill/>
          </a:ln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F00EC27D-88A6-A78A-9A8E-36C55C30421A}"/>
              </a:ext>
            </a:extLst>
          </p:cNvPr>
          <p:cNvSpPr/>
          <p:nvPr/>
        </p:nvSpPr>
        <p:spPr>
          <a:xfrm>
            <a:off x="8264236" y="1007918"/>
            <a:ext cx="3435928" cy="28159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Guide to improving statistical literacy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3C8C4E7-F312-4BD1-71F8-ADE550F67943}"/>
              </a:ext>
            </a:extLst>
          </p:cNvPr>
          <p:cNvSpPr/>
          <p:nvPr/>
        </p:nvSpPr>
        <p:spPr>
          <a:xfrm>
            <a:off x="4329642" y="1648690"/>
            <a:ext cx="6532322" cy="1690454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332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11690DA-7490-3B75-F50E-EB6FD2261D5F}"/>
              </a:ext>
            </a:extLst>
          </p:cNvPr>
          <p:cNvSpPr/>
          <p:nvPr/>
        </p:nvSpPr>
        <p:spPr>
          <a:xfrm>
            <a:off x="230333" y="1510148"/>
            <a:ext cx="4826577" cy="2008908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Статистическая грамотность, высокий общий уровень статистического образования и  культуры как профессионального сообщества, так и населения в целом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A688DDD4-7E44-0839-4E5A-B285D4CB3953}"/>
              </a:ext>
            </a:extLst>
          </p:cNvPr>
          <p:cNvSpPr/>
          <p:nvPr/>
        </p:nvSpPr>
        <p:spPr>
          <a:xfrm>
            <a:off x="5903771" y="367146"/>
            <a:ext cx="3917371" cy="3574472"/>
          </a:xfrm>
          <a:prstGeom prst="ellipse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важнейшая составляющая интеллектуального и профессионального уровня  человеческого капитала  развития страны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66C403D1-0A35-3B2A-82F9-0B8EFEBAA320}"/>
              </a:ext>
            </a:extLst>
          </p:cNvPr>
          <p:cNvSpPr/>
          <p:nvPr/>
        </p:nvSpPr>
        <p:spPr>
          <a:xfrm>
            <a:off x="4994565" y="2057400"/>
            <a:ext cx="949036" cy="83127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90E224-185E-7D45-0413-D6B8B22E9E9D}"/>
              </a:ext>
            </a:extLst>
          </p:cNvPr>
          <p:cNvSpPr/>
          <p:nvPr/>
        </p:nvSpPr>
        <p:spPr>
          <a:xfrm>
            <a:off x="124691" y="284018"/>
            <a:ext cx="5818909" cy="942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Выводы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321A7E-8F55-788A-BBB5-597136818FB0}"/>
              </a:ext>
            </a:extLst>
          </p:cNvPr>
          <p:cNvSpPr/>
          <p:nvPr/>
        </p:nvSpPr>
        <p:spPr>
          <a:xfrm>
            <a:off x="230333" y="4204855"/>
            <a:ext cx="11767703" cy="23552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Развитие статистического образования в странах СНГ возможно осуществлять на единой (</a:t>
            </a:r>
            <a:r>
              <a:rPr lang="ru-RU" sz="2800" i="1" u="sng" dirty="0"/>
              <a:t>интегрированной</a:t>
            </a:r>
            <a:r>
              <a:rPr lang="ru-RU" sz="2800" dirty="0"/>
              <a:t>) основе с учетом  мировых трендов развития науки и технологий работы с данными (в том числе внедрения ИИ), опыта международных организаций, опыта стран  Содружества</a:t>
            </a:r>
          </a:p>
        </p:txBody>
      </p:sp>
    </p:spTree>
    <p:extLst>
      <p:ext uri="{BB962C8B-B14F-4D97-AF65-F5344CB8AC3E}">
        <p14:creationId xmlns:p14="http://schemas.microsoft.com/office/powerpoint/2010/main" val="2618958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CBEE95-7AAA-0DBE-BA6C-577B57B9DC93}"/>
              </a:ext>
            </a:extLst>
          </p:cNvPr>
          <p:cNvSpPr/>
          <p:nvPr/>
        </p:nvSpPr>
        <p:spPr>
          <a:xfrm>
            <a:off x="505691" y="383240"/>
            <a:ext cx="10411691" cy="558053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Схема развития статистического образования в СНГ на единой (интегрированной) основе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A06366-0799-EA8F-AC86-3A9886DA1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81" y="1198256"/>
            <a:ext cx="11001935" cy="527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79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5C9283-C31C-D3D7-6BEB-B8DD53086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59" y="220109"/>
            <a:ext cx="4693471" cy="606639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D5E449-D9D5-6E5F-F426-6BFC6FC96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330" y="2642175"/>
            <a:ext cx="7066251" cy="127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60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13CDD-F29F-4B91-BD89-AEBB4E56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4717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руководствах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EUROSTAT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0B3FE5-168A-406F-8A93-15F7F2E86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30" y="1567415"/>
            <a:ext cx="2863494" cy="407138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F07B96-AF69-4F78-A240-ACF0175F0578}"/>
              </a:ext>
            </a:extLst>
          </p:cNvPr>
          <p:cNvSpPr/>
          <p:nvPr/>
        </p:nvSpPr>
        <p:spPr>
          <a:xfrm>
            <a:off x="3110345" y="1006679"/>
            <a:ext cx="4059382" cy="194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интеллектуального анализа данных и технологии ИИ (социальные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нейронные сети, кластерный анализ, анализ выбора модели и взвешенный сетевой корреляционный анализ, чтобы установить связь между характеристиками рынка труда ЕС и индикаторами рынка труда.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3392B1-84A1-46A1-97DB-94F5DEE4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23" y="3365902"/>
            <a:ext cx="3685255" cy="31989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A151DF-E0A7-4B2E-8647-A8E9A7266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776" y="858982"/>
            <a:ext cx="4640393" cy="51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92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BFEB61-688F-4C22-9433-164D2A317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37" y="1196597"/>
            <a:ext cx="3899070" cy="42332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D65C41-326A-4FB0-91F9-F4F913EC2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143" y="1196597"/>
            <a:ext cx="5573147" cy="493380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76858B-4F19-4975-8334-B75A9D4A3599}"/>
              </a:ext>
            </a:extLst>
          </p:cNvPr>
          <p:cNvSpPr/>
          <p:nvPr/>
        </p:nvSpPr>
        <p:spPr>
          <a:xfrm>
            <a:off x="622169" y="433633"/>
            <a:ext cx="4157221" cy="762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Многофакторные регрессионные модели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08B505-6604-4C5B-BE71-311594DE13D5}"/>
              </a:ext>
            </a:extLst>
          </p:cNvPr>
          <p:cNvSpPr/>
          <p:nvPr/>
        </p:nvSpPr>
        <p:spPr>
          <a:xfrm>
            <a:off x="5683143" y="367645"/>
            <a:ext cx="5374498" cy="828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Регрессия на главных компонентах</a:t>
            </a:r>
          </a:p>
        </p:txBody>
      </p:sp>
    </p:spTree>
    <p:extLst>
      <p:ext uri="{BB962C8B-B14F-4D97-AF65-F5344CB8AC3E}">
        <p14:creationId xmlns:p14="http://schemas.microsoft.com/office/powerpoint/2010/main" val="170346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641604-CF60-4AE9-95BA-D2FE2437F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24" y="395926"/>
            <a:ext cx="3288694" cy="46865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53C0B1-9C67-4A42-99FF-5E9A02F49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476" y="157852"/>
            <a:ext cx="4072380" cy="97085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AC7BF88-A057-4CD6-A70A-5D7D49F861EB}"/>
              </a:ext>
            </a:extLst>
          </p:cNvPr>
          <p:cNvSpPr/>
          <p:nvPr/>
        </p:nvSpPr>
        <p:spPr>
          <a:xfrm>
            <a:off x="4085974" y="1128707"/>
            <a:ext cx="6651156" cy="747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Объединение данных двух источников (статистики миграции и статистики благосостояния)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STATMATCH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DEDDF9-CC79-438A-AB07-C48E1459A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974" y="2559379"/>
            <a:ext cx="2694472" cy="30448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A70982-7C96-49BB-BC13-6DE71F93F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686" y="1714187"/>
            <a:ext cx="4134790" cy="20500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2C70D3-99F1-440D-96B8-F15BA1CB1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5126" y="3822568"/>
            <a:ext cx="3151041" cy="287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2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41D89E-2D78-436E-B7AF-935EF1156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7" y="156309"/>
            <a:ext cx="2452481" cy="34757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64B87A-FF16-4C81-94F8-40ACCEE6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903" y="156309"/>
            <a:ext cx="2830838" cy="38956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2DF220-FBF0-43AD-A7AE-C82060AEB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741" y="100564"/>
            <a:ext cx="3033676" cy="42471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75770F-BD21-45B4-A704-7D193456B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8367" y="156309"/>
            <a:ext cx="1943100" cy="17716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617832-8526-4B29-A089-EFFB15302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9957" y="2051728"/>
            <a:ext cx="1899920" cy="27545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45787-EBB5-4804-A52F-7866C9B2D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8623" y="4450979"/>
            <a:ext cx="4445223" cy="205193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4A48A2F-1A42-46F0-B46F-E372C10967F8}"/>
              </a:ext>
            </a:extLst>
          </p:cNvPr>
          <p:cNvSpPr/>
          <p:nvPr/>
        </p:nvSpPr>
        <p:spPr>
          <a:xfrm>
            <a:off x="9125146" y="4920792"/>
            <a:ext cx="2790334" cy="1253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TEXT MINING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Стрелка: влево 8">
            <a:extLst>
              <a:ext uri="{FF2B5EF4-FFF2-40B4-BE49-F238E27FC236}">
                <a16:creationId xmlns:a16="http://schemas.microsoft.com/office/drawing/2014/main" id="{019DA2D6-480C-4531-AA88-A7CF611348BB}"/>
              </a:ext>
            </a:extLst>
          </p:cNvPr>
          <p:cNvSpPr/>
          <p:nvPr/>
        </p:nvSpPr>
        <p:spPr>
          <a:xfrm>
            <a:off x="8667416" y="5382705"/>
            <a:ext cx="853655" cy="3487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BB8C6805-9B73-4827-8DC8-8A11CB23ECF1}"/>
              </a:ext>
            </a:extLst>
          </p:cNvPr>
          <p:cNvSpPr/>
          <p:nvPr/>
        </p:nvSpPr>
        <p:spPr>
          <a:xfrm rot="5400000">
            <a:off x="5118755" y="3978111"/>
            <a:ext cx="282804" cy="3695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7A972B-93CD-4EDD-90D6-561DA16E31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520" y="4241222"/>
            <a:ext cx="3550762" cy="20955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44A5BF4-C65C-411F-B389-D480153DB509}"/>
              </a:ext>
            </a:extLst>
          </p:cNvPr>
          <p:cNvSpPr/>
          <p:nvPr/>
        </p:nvSpPr>
        <p:spPr>
          <a:xfrm>
            <a:off x="276519" y="3770722"/>
            <a:ext cx="2301153" cy="576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 packages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754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788FBF-61AF-4B06-BC4F-499EE79A0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3" y="622168"/>
            <a:ext cx="3005790" cy="386670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DD8809-B05B-4D6A-B5FA-1A16908C7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878" y="966504"/>
            <a:ext cx="2717777" cy="3951860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AAE87D-0E19-4C4E-BE1E-088FF636F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641" y="2831628"/>
            <a:ext cx="2662152" cy="345525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09E65C-85EE-49A9-B465-C8C566E42754}"/>
              </a:ext>
            </a:extLst>
          </p:cNvPr>
          <p:cNvSpPr/>
          <p:nvPr/>
        </p:nvSpPr>
        <p:spPr>
          <a:xfrm>
            <a:off x="3148553" y="471340"/>
            <a:ext cx="5693789" cy="1941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структурных «паттернов» и моделирование зависимостей с использованием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“random forest”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нейронных сетей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EF6BE2-143B-480F-9BFB-950C9E240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061" y="3616801"/>
            <a:ext cx="2944797" cy="276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63076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nalogousFromLightSeedLeftStep">
      <a:dk1>
        <a:srgbClr val="000000"/>
      </a:dk1>
      <a:lt1>
        <a:srgbClr val="FFFFFF"/>
      </a:lt1>
      <a:dk2>
        <a:srgbClr val="412A24"/>
      </a:dk2>
      <a:lt2>
        <a:srgbClr val="E8E2E3"/>
      </a:lt2>
      <a:accent1>
        <a:srgbClr val="80AAA3"/>
      </a:accent1>
      <a:accent2>
        <a:srgbClr val="74AC8C"/>
      </a:accent2>
      <a:accent3>
        <a:srgbClr val="7EAA7E"/>
      </a:accent3>
      <a:accent4>
        <a:srgbClr val="8BAB74"/>
      </a:accent4>
      <a:accent5>
        <a:srgbClr val="9EA57C"/>
      </a:accent5>
      <a:accent6>
        <a:srgbClr val="AEA076"/>
      </a:accent6>
      <a:hlink>
        <a:srgbClr val="AE6974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570</Words>
  <Application>Microsoft Office PowerPoint</Application>
  <PresentationFormat>Широкоэкранный</PresentationFormat>
  <Paragraphs>291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Bembo</vt:lpstr>
      <vt:lpstr>Calibri</vt:lpstr>
      <vt:lpstr>Times New Roman</vt:lpstr>
      <vt:lpstr>ArchiveVTI</vt:lpstr>
      <vt:lpstr>         Проект статистического образования в СНГ  </vt:lpstr>
      <vt:lpstr>Опыт международных организаций по повышению статистической грамотности</vt:lpstr>
      <vt:lpstr>Презентация PowerPoint</vt:lpstr>
      <vt:lpstr>Презентация PowerPoint</vt:lpstr>
      <vt:lpstr>DM в руководствах EUROSTAT</vt:lpstr>
      <vt:lpstr>Презентация PowerPoint</vt:lpstr>
      <vt:lpstr>Презентация PowerPoint</vt:lpstr>
      <vt:lpstr>Презентация PowerPoint</vt:lpstr>
      <vt:lpstr>Презентация PowerPoint</vt:lpstr>
      <vt:lpstr>The Generic Statistical Business Process Model (GSBPM)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статистического образования в СНГ</dc:title>
  <dc:creator>Elena Zarova</dc:creator>
  <cp:lastModifiedBy>Elena Zarova</cp:lastModifiedBy>
  <cp:revision>5</cp:revision>
  <dcterms:created xsi:type="dcterms:W3CDTF">2024-04-22T13:10:16Z</dcterms:created>
  <dcterms:modified xsi:type="dcterms:W3CDTF">2024-04-22T16:35:04Z</dcterms:modified>
</cp:coreProperties>
</file>