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embedTrueTypeFonts="1" saveSubsetFonts="1" autoCompressPictures="0">
  <p:sldMasterIdLst>
    <p:sldMasterId id="2147483662" r:id="rId1"/>
  </p:sldMasterIdLst>
  <p:notesMasterIdLst>
    <p:notesMasterId r:id="rId11"/>
  </p:notesMasterIdLst>
  <p:handoutMasterIdLst>
    <p:handoutMasterId r:id="rId12"/>
  </p:handoutMasterIdLst>
  <p:sldIdLst>
    <p:sldId id="256" r:id="rId2"/>
    <p:sldId id="2145707222" r:id="rId3"/>
    <p:sldId id="2145707223" r:id="rId4"/>
    <p:sldId id="2145707224" r:id="rId5"/>
    <p:sldId id="2145707172" r:id="rId6"/>
    <p:sldId id="2145707199" r:id="rId7"/>
    <p:sldId id="2145707219" r:id="rId8"/>
    <p:sldId id="2145707221" r:id="rId9"/>
    <p:sldId id="2145707225" r:id="rId10"/>
  </p:sldIdLst>
  <p:sldSz cx="9144000" cy="5143500" type="screen16x9"/>
  <p:notesSz cx="7104063" cy="10234613"/>
  <p:embeddedFontLst>
    <p:embeddedFont>
      <p:font typeface="Calibri" pitchFamily="34" charset="0"/>
      <p:regular r:id="rId13"/>
      <p:bold r:id="rId14"/>
      <p:italic r:id="rId15"/>
      <p:boldItalic r:id="rId16"/>
    </p:embeddedFont>
    <p:embeddedFont>
      <p:font typeface="Calibri Light" charset="0"/>
      <p:regular r:id="rId17"/>
      <p:italic r:id="rId18"/>
    </p:embeddedFont>
    <p:embeddedFont>
      <p:font typeface="Segoe UI Black" charset="0"/>
      <p:bold r:id="rId19"/>
      <p:boldItalic r:id="rId20"/>
    </p:embeddedFont>
    <p:embeddedFont>
      <p:font typeface="ＭＳ Ｐゴシック" pitchFamily="34" charset="-128"/>
      <p:regular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597">
          <p15:clr>
            <a:srgbClr val="A4A3A4"/>
          </p15:clr>
        </p15:guide>
        <p15:guide id="2" pos="290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 15-db1178ur" initials="H1" lastIdx="1" clrIdx="0">
    <p:extLst>
      <p:ext uri="{19B8F6BF-5375-455C-9EA6-DF929625EA0E}">
        <p15:presenceInfo xmlns:p15="http://schemas.microsoft.com/office/powerpoint/2012/main" xmlns="" userId="HP 15-db1178u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7FD7A7"/>
    <a:srgbClr val="FF7F7F"/>
    <a:srgbClr val="61A480"/>
    <a:srgbClr val="1E8896"/>
    <a:srgbClr val="38B6AA"/>
    <a:srgbClr val="55C2BF"/>
    <a:srgbClr val="48CCCC"/>
    <a:srgbClr val="29C1BD"/>
    <a:srgbClr val="2AC4C4"/>
    <a:srgbClr val="3997B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54" autoAdjust="0"/>
    <p:restoredTop sz="90541" autoAdjust="0"/>
  </p:normalViewPr>
  <p:slideViewPr>
    <p:cSldViewPr snapToGrid="0">
      <p:cViewPr>
        <p:scale>
          <a:sx n="100" d="100"/>
          <a:sy n="100" d="100"/>
        </p:scale>
        <p:origin x="-534" y="-588"/>
      </p:cViewPr>
      <p:guideLst>
        <p:guide orient="horz" pos="1597"/>
        <p:guide pos="290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3235" y="6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AA94D830-0E40-476C-81D4-2BD06ECDF9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9202" cy="513858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1C86C0E-9DE5-4E55-8BA6-BB1C69A11E5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203" y="1"/>
            <a:ext cx="3079202" cy="513858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r">
              <a:defRPr sz="1200"/>
            </a:lvl1pPr>
          </a:lstStyle>
          <a:p>
            <a:fld id="{BFCA6556-73B0-49A2-A4AF-242E60F404F4}" type="datetimeFigureOut">
              <a:rPr lang="x-none" smtClean="0"/>
              <a:pPr/>
              <a:t>27.11.2023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A40C98D-C29C-4CB2-AEA8-A9C56B8218A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0755"/>
            <a:ext cx="3079202" cy="513858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10C4BE0A-F2E7-4155-A547-912E402EBE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203" y="9720755"/>
            <a:ext cx="3079202" cy="513858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r">
              <a:defRPr sz="1200"/>
            </a:lvl1pPr>
          </a:lstStyle>
          <a:p>
            <a:fld id="{8AD79434-6D7B-4CAE-A660-64BB76BE816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324509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1"/>
            <a:ext cx="3079145" cy="51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056" tIns="47528" rIns="95056" bIns="47528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3281" y="1"/>
            <a:ext cx="3079144" cy="51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056" tIns="47528" rIns="95056" bIns="47528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84188" y="1279525"/>
            <a:ext cx="6135687" cy="3451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10573" y="4924457"/>
            <a:ext cx="5682918" cy="4032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056" tIns="47528" rIns="95056" bIns="47528" anchor="t" anchorCtr="0">
            <a:noAutofit/>
          </a:bodyPr>
          <a:lstStyle>
            <a:lvl1pPr marL="457200" marR="0" lvl="0" indent="-228600" algn="l" rtl="0">
              <a:spcBef>
                <a:spcPts val="27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7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7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7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9721421"/>
            <a:ext cx="3079145" cy="51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056" tIns="47528" rIns="95056" bIns="47528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3281" y="9721421"/>
            <a:ext cx="3079144" cy="51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056" tIns="47528" rIns="95056" bIns="47528" anchor="b" anchorCtr="0">
            <a:noAutofit/>
          </a:bodyPr>
          <a:lstStyle/>
          <a:p>
            <a:pPr algn="r"/>
            <a:fld id="{00000000-1234-1234-1234-123412341234}" type="slidenum">
              <a:rPr lang="ru-RU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ru-RU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552399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5138" y="1285875"/>
            <a:ext cx="6173787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575294" y="5529540"/>
            <a:ext cx="6053839" cy="256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056" tIns="47528" rIns="95056" bIns="4752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 sz="1600" b="1" dirty="0"/>
          </a:p>
        </p:txBody>
      </p:sp>
      <p:sp>
        <p:nvSpPr>
          <p:cNvPr id="44" name="Google Shape;44;p1:notes"/>
          <p:cNvSpPr txBox="1">
            <a:spLocks noGrp="1"/>
          </p:cNvSpPr>
          <p:nvPr>
            <p:ph type="sldNum" idx="12"/>
          </p:nvPr>
        </p:nvSpPr>
        <p:spPr>
          <a:xfrm>
            <a:off x="4023280" y="9774560"/>
            <a:ext cx="3079144" cy="516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056" tIns="47528" rIns="95056" bIns="47528" anchor="b" anchorCtr="0">
            <a:noAutofit/>
          </a:bodyPr>
          <a:lstStyle/>
          <a:p>
            <a:pPr algn="r"/>
            <a:fld id="{00000000-1234-1234-1234-123412341234}" type="slidenum">
              <a:rPr lang="ru-RU">
                <a:solidFill>
                  <a:srgbClr val="000000"/>
                </a:solidFill>
              </a:rPr>
              <a:pPr algn="r"/>
              <a:t>0</a:t>
            </a:fld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2547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A632B-FBDE-46D4-BF6F-6D14421E6342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13548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A632B-FBDE-46D4-BF6F-6D14421E6342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47763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A632B-FBDE-46D4-BF6F-6D14421E6342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81072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BDB7-AA23-4B72-A7FB-D7DF747DAFD6}" type="datetimeFigureOut">
              <a:rPr lang="en-US" smtClean="0"/>
              <a:pPr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90F56-36D6-466F-9DCB-06CEA1FD31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xmlns="" id="{E2371E9A-81FA-4C6D-89EC-6E783D0A1D1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8971132" y="4965901"/>
            <a:ext cx="125034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ru-RU" sz="8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6376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BDB7-AA23-4B72-A7FB-D7DF747DAFD6}" type="datetimeFigureOut">
              <a:rPr lang="en-US" smtClean="0"/>
              <a:pPr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90F56-36D6-466F-9DCB-06CEA1FD31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31667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BDB7-AA23-4B72-A7FB-D7DF747DAFD6}" type="datetimeFigureOut">
              <a:rPr lang="en-US" smtClean="0"/>
              <a:pPr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90F56-36D6-466F-9DCB-06CEA1FD31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55839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D451C9F8-CD44-49B3-9349-45FE6EA60BBB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1621" y="1215"/>
          <a:ext cx="1620" cy="1215"/>
        </p:xfrm>
        <a:graphic>
          <a:graphicData uri="http://schemas.openxmlformats.org/presentationml/2006/ole">
            <p:oleObj spid="_x0000_s1233" name="think-cell Slide" r:id="rId4" imgW="0" imgH="0" progId="">
              <p:embed/>
            </p:oleObj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xmlns="" id="{B3E0B84D-EB8B-4BBA-8DC1-EF6272CF35B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61984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454" b="0" i="0" baseline="0" dirty="0">
              <a:solidFill>
                <a:schemeClr val="tx1"/>
              </a:solidFill>
              <a:latin typeface="Segoe UI Black" panose="020B0A02040204020203" pitchFamily="34" charset="0"/>
              <a:ea typeface="ＭＳ Ｐゴシック" panose="020B0600070205080204" pitchFamily="34" charset="-128"/>
              <a:cs typeface="+mj-cs"/>
              <a:sym typeface="Segoe UI Black" panose="020B0A02040204020203" pitchFamily="34" charset="0"/>
            </a:endParaRP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>
          <a:xfrm>
            <a:off x="174945" y="142508"/>
            <a:ext cx="8794113" cy="2237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auto">
          <a:xfrm>
            <a:off x="8246609" y="38875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685122"/>
            <a:endParaRPr lang="ru-RU" sz="61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xmlns="" id="{9754C58B-434D-4738-B6A6-8F6456D5B98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8971132" y="4965901"/>
            <a:ext cx="125034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ru-RU" sz="8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495695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5617">
          <p15:clr>
            <a:srgbClr val="F26B43"/>
          </p15:clr>
        </p15:guide>
        <p15:guide id="2" pos="76">
          <p15:clr>
            <a:srgbClr val="F26B43"/>
          </p15:clr>
        </p15:guide>
        <p15:guide id="3" orient="horz" pos="437">
          <p15:clr>
            <a:srgbClr val="F26B43"/>
          </p15:clr>
        </p15:guide>
        <p15:guide id="4" orient="horz" pos="2993">
          <p15:clr>
            <a:srgbClr val="F26B43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BDB7-AA23-4B72-A7FB-D7DF747DAFD6}" type="datetimeFigureOut">
              <a:rPr lang="en-US" smtClean="0"/>
              <a:pPr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90F56-36D6-466F-9DCB-06CEA1FD31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xmlns="" id="{F5B89787-795C-4D11-886A-D82CDCFA9ACE}"/>
              </a:ext>
            </a:extLst>
          </p:cNvPr>
          <p:cNvSpPr txBox="1">
            <a:spLocks/>
          </p:cNvSpPr>
          <p:nvPr userDrawn="1"/>
        </p:nvSpPr>
        <p:spPr bwMode="auto">
          <a:xfrm>
            <a:off x="8971132" y="4965901"/>
            <a:ext cx="125034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ru-RU" sz="8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88">
            <a:extLst>
              <a:ext uri="{FF2B5EF4-FFF2-40B4-BE49-F238E27FC236}">
                <a16:creationId xmlns:a16="http://schemas.microsoft.com/office/drawing/2014/main" xmlns="" id="{AB28AACD-86D7-456C-A08A-A3A9B1F1CAD4}"/>
              </a:ext>
            </a:extLst>
          </p:cNvPr>
          <p:cNvCxnSpPr>
            <a:cxnSpLocks/>
          </p:cNvCxnSpPr>
          <p:nvPr userDrawn="1"/>
        </p:nvCxnSpPr>
        <p:spPr>
          <a:xfrm>
            <a:off x="0" y="523218"/>
            <a:ext cx="914400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71052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BDB7-AA23-4B72-A7FB-D7DF747DAFD6}" type="datetimeFigureOut">
              <a:rPr lang="en-US" smtClean="0"/>
              <a:pPr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90F56-36D6-466F-9DCB-06CEA1FD31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89830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BDB7-AA23-4B72-A7FB-D7DF747DAFD6}" type="datetimeFigureOut">
              <a:rPr lang="en-US" smtClean="0"/>
              <a:pPr/>
              <a:t>11/27/2023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90F56-36D6-466F-9DCB-06CEA1FD31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28426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BDB7-AA23-4B72-A7FB-D7DF747DAFD6}" type="datetimeFigureOut">
              <a:rPr lang="en-US" smtClean="0"/>
              <a:pPr/>
              <a:t>11/27/2023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90F56-36D6-466F-9DCB-06CEA1FD31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41081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BDB7-AA23-4B72-A7FB-D7DF747DAFD6}" type="datetimeFigureOut">
              <a:rPr lang="en-US" smtClean="0"/>
              <a:pPr/>
              <a:t>11/27/2023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90F56-36D6-466F-9DCB-06CEA1FD31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8649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BDB7-AA23-4B72-A7FB-D7DF747DAFD6}" type="datetimeFigureOut">
              <a:rPr lang="en-US" smtClean="0"/>
              <a:pPr/>
              <a:t>11/27/2023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90F56-36D6-466F-9DCB-06CEA1FD31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73208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BDB7-AA23-4B72-A7FB-D7DF747DAFD6}" type="datetimeFigureOut">
              <a:rPr lang="en-US" smtClean="0"/>
              <a:pPr/>
              <a:t>11/27/2023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90F56-36D6-466F-9DCB-06CEA1FD31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08855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BDB7-AA23-4B72-A7FB-D7DF747DAFD6}" type="datetimeFigureOut">
              <a:rPr lang="en-US" smtClean="0"/>
              <a:pPr/>
              <a:t>11/27/2023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90F56-36D6-466F-9DCB-06CEA1FD31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0714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DBDB7-AA23-4B72-A7FB-D7DF747DAFD6}" type="datetimeFigureOut">
              <a:rPr lang="en-US" smtClean="0"/>
              <a:pPr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90F56-36D6-466F-9DCB-06CEA1FD31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3812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4.bin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15"/>
          <p:cNvGrpSpPr/>
          <p:nvPr/>
        </p:nvGrpSpPr>
        <p:grpSpPr>
          <a:xfrm rot="-2700000">
            <a:off x="7323888" y="4196304"/>
            <a:ext cx="2411896" cy="674533"/>
            <a:chOff x="6913248" y="5262784"/>
            <a:chExt cx="4914893" cy="1295402"/>
          </a:xfrm>
        </p:grpSpPr>
        <p:grpSp>
          <p:nvGrpSpPr>
            <p:cNvPr id="56" name="Google Shape;56;p15"/>
            <p:cNvGrpSpPr/>
            <p:nvPr/>
          </p:nvGrpSpPr>
          <p:grpSpPr>
            <a:xfrm rot="-5400000">
              <a:off x="7499561" y="4676471"/>
              <a:ext cx="1295402" cy="2468028"/>
              <a:chOff x="464266" y="2731227"/>
              <a:chExt cx="970345" cy="1850028"/>
            </a:xfrm>
          </p:grpSpPr>
          <p:sp>
            <p:nvSpPr>
              <p:cNvPr id="57" name="Google Shape;57;p15"/>
              <p:cNvSpPr/>
              <p:nvPr/>
            </p:nvSpPr>
            <p:spPr>
              <a:xfrm>
                <a:off x="464266" y="2731227"/>
                <a:ext cx="485172" cy="474408"/>
              </a:xfrm>
              <a:custGeom>
                <a:avLst/>
                <a:gdLst/>
                <a:ahLst/>
                <a:cxnLst/>
                <a:rect l="l" t="t" r="r" b="b"/>
                <a:pathLst>
                  <a:path w="781050" h="781050" extrusionOk="0">
                    <a:moveTo>
                      <a:pt x="374047" y="392716"/>
                    </a:moveTo>
                    <a:cubicBezTo>
                      <a:pt x="324517" y="338900"/>
                      <a:pt x="313563" y="350901"/>
                      <a:pt x="278130" y="366617"/>
                    </a:cubicBezTo>
                    <a:cubicBezTo>
                      <a:pt x="292799" y="333947"/>
                      <a:pt x="288703" y="322802"/>
                      <a:pt x="260604" y="295561"/>
                    </a:cubicBezTo>
                    <a:cubicBezTo>
                      <a:pt x="258318" y="328898"/>
                      <a:pt x="233934" y="346615"/>
                      <a:pt x="200597" y="336709"/>
                    </a:cubicBezTo>
                    <a:cubicBezTo>
                      <a:pt x="215741" y="327850"/>
                      <a:pt x="223838" y="315563"/>
                      <a:pt x="226028" y="301847"/>
                    </a:cubicBezTo>
                    <a:cubicBezTo>
                      <a:pt x="229743" y="278702"/>
                      <a:pt x="216884" y="251269"/>
                      <a:pt x="193643" y="228600"/>
                    </a:cubicBezTo>
                    <a:cubicBezTo>
                      <a:pt x="159734" y="195453"/>
                      <a:pt x="115253" y="193548"/>
                      <a:pt x="91726" y="218313"/>
                    </a:cubicBezTo>
                    <a:cubicBezTo>
                      <a:pt x="70485" y="240697"/>
                      <a:pt x="75248" y="264795"/>
                      <a:pt x="95155" y="285369"/>
                    </a:cubicBezTo>
                    <a:cubicBezTo>
                      <a:pt x="110966" y="301752"/>
                      <a:pt x="131921" y="300038"/>
                      <a:pt x="141637" y="291275"/>
                    </a:cubicBezTo>
                    <a:cubicBezTo>
                      <a:pt x="146114" y="287179"/>
                      <a:pt x="154210" y="279654"/>
                      <a:pt x="150019" y="267367"/>
                    </a:cubicBezTo>
                    <a:cubicBezTo>
                      <a:pt x="142875" y="246412"/>
                      <a:pt x="161258" y="247745"/>
                      <a:pt x="169831" y="266033"/>
                    </a:cubicBezTo>
                    <a:cubicBezTo>
                      <a:pt x="177260" y="281940"/>
                      <a:pt x="169450" y="298704"/>
                      <a:pt x="160020" y="307181"/>
                    </a:cubicBezTo>
                    <a:cubicBezTo>
                      <a:pt x="141542" y="323469"/>
                      <a:pt x="108966" y="328994"/>
                      <a:pt x="80010" y="299752"/>
                    </a:cubicBezTo>
                    <a:cubicBezTo>
                      <a:pt x="54578" y="274034"/>
                      <a:pt x="43815" y="236982"/>
                      <a:pt x="75438" y="202787"/>
                    </a:cubicBezTo>
                    <a:cubicBezTo>
                      <a:pt x="94298" y="182404"/>
                      <a:pt x="114872" y="173546"/>
                      <a:pt x="139351" y="174974"/>
                    </a:cubicBezTo>
                    <a:cubicBezTo>
                      <a:pt x="117158" y="152305"/>
                      <a:pt x="105442" y="136874"/>
                      <a:pt x="81820" y="137732"/>
                    </a:cubicBezTo>
                    <a:cubicBezTo>
                      <a:pt x="57912" y="138589"/>
                      <a:pt x="46006" y="139637"/>
                      <a:pt x="30671" y="121253"/>
                    </a:cubicBezTo>
                    <a:cubicBezTo>
                      <a:pt x="42101" y="108299"/>
                      <a:pt x="60484" y="107918"/>
                      <a:pt x="76867" y="109823"/>
                    </a:cubicBezTo>
                    <a:cubicBezTo>
                      <a:pt x="38767" y="90869"/>
                      <a:pt x="9906" y="49911"/>
                      <a:pt x="9620" y="7144"/>
                    </a:cubicBezTo>
                    <a:cubicBezTo>
                      <a:pt x="52388" y="7430"/>
                      <a:pt x="93345" y="36290"/>
                      <a:pt x="112014" y="74200"/>
                    </a:cubicBezTo>
                    <a:cubicBezTo>
                      <a:pt x="110109" y="57817"/>
                      <a:pt x="110490" y="39338"/>
                      <a:pt x="123444" y="28004"/>
                    </a:cubicBezTo>
                    <a:cubicBezTo>
                      <a:pt x="141827" y="43434"/>
                      <a:pt x="140780" y="55340"/>
                      <a:pt x="139922" y="79248"/>
                    </a:cubicBezTo>
                    <a:cubicBezTo>
                      <a:pt x="139065" y="102870"/>
                      <a:pt x="154496" y="114586"/>
                      <a:pt x="177165" y="136779"/>
                    </a:cubicBezTo>
                    <a:cubicBezTo>
                      <a:pt x="175736" y="112300"/>
                      <a:pt x="184499" y="91726"/>
                      <a:pt x="204978" y="72866"/>
                    </a:cubicBezTo>
                    <a:cubicBezTo>
                      <a:pt x="239173" y="41339"/>
                      <a:pt x="276225" y="52007"/>
                      <a:pt x="301943" y="77438"/>
                    </a:cubicBezTo>
                    <a:cubicBezTo>
                      <a:pt x="331089" y="106394"/>
                      <a:pt x="325660" y="138970"/>
                      <a:pt x="309372" y="157353"/>
                    </a:cubicBezTo>
                    <a:cubicBezTo>
                      <a:pt x="300990" y="166878"/>
                      <a:pt x="284131" y="174689"/>
                      <a:pt x="268224" y="167164"/>
                    </a:cubicBezTo>
                    <a:cubicBezTo>
                      <a:pt x="249841" y="158591"/>
                      <a:pt x="248507" y="140208"/>
                      <a:pt x="269558" y="147352"/>
                    </a:cubicBezTo>
                    <a:cubicBezTo>
                      <a:pt x="281845" y="151543"/>
                      <a:pt x="289370" y="143447"/>
                      <a:pt x="293465" y="138970"/>
                    </a:cubicBezTo>
                    <a:cubicBezTo>
                      <a:pt x="302228" y="129350"/>
                      <a:pt x="303943" y="108395"/>
                      <a:pt x="287560" y="92488"/>
                    </a:cubicBezTo>
                    <a:cubicBezTo>
                      <a:pt x="267081" y="72581"/>
                      <a:pt x="242983" y="67818"/>
                      <a:pt x="220504" y="89059"/>
                    </a:cubicBezTo>
                    <a:cubicBezTo>
                      <a:pt x="195739" y="112586"/>
                      <a:pt x="197644" y="157067"/>
                      <a:pt x="230791" y="190976"/>
                    </a:cubicBezTo>
                    <a:cubicBezTo>
                      <a:pt x="253460" y="214122"/>
                      <a:pt x="280892" y="226981"/>
                      <a:pt x="304038" y="223266"/>
                    </a:cubicBezTo>
                    <a:cubicBezTo>
                      <a:pt x="317754" y="221075"/>
                      <a:pt x="330041" y="213074"/>
                      <a:pt x="338900" y="197930"/>
                    </a:cubicBezTo>
                    <a:cubicBezTo>
                      <a:pt x="348901" y="231267"/>
                      <a:pt x="331089" y="255651"/>
                      <a:pt x="297752" y="257937"/>
                    </a:cubicBezTo>
                    <a:cubicBezTo>
                      <a:pt x="324993" y="286036"/>
                      <a:pt x="336137" y="290132"/>
                      <a:pt x="368808" y="275463"/>
                    </a:cubicBezTo>
                    <a:cubicBezTo>
                      <a:pt x="353092" y="310991"/>
                      <a:pt x="341090" y="321850"/>
                      <a:pt x="394907" y="373856"/>
                    </a:cubicBezTo>
                    <a:cubicBezTo>
                      <a:pt x="448723" y="324326"/>
                      <a:pt x="436721" y="313468"/>
                      <a:pt x="421005" y="277940"/>
                    </a:cubicBezTo>
                    <a:cubicBezTo>
                      <a:pt x="453676" y="292608"/>
                      <a:pt x="464820" y="288512"/>
                      <a:pt x="492062" y="260414"/>
                    </a:cubicBezTo>
                    <a:cubicBezTo>
                      <a:pt x="458819" y="258128"/>
                      <a:pt x="441008" y="233744"/>
                      <a:pt x="450914" y="200406"/>
                    </a:cubicBezTo>
                    <a:cubicBezTo>
                      <a:pt x="459772" y="215551"/>
                      <a:pt x="472059" y="223552"/>
                      <a:pt x="485775" y="225838"/>
                    </a:cubicBezTo>
                    <a:cubicBezTo>
                      <a:pt x="508921" y="229553"/>
                      <a:pt x="536353" y="216694"/>
                      <a:pt x="559022" y="193548"/>
                    </a:cubicBezTo>
                    <a:cubicBezTo>
                      <a:pt x="592169" y="159639"/>
                      <a:pt x="594074" y="115157"/>
                      <a:pt x="569309" y="91631"/>
                    </a:cubicBezTo>
                    <a:cubicBezTo>
                      <a:pt x="546926" y="70390"/>
                      <a:pt x="522827" y="75152"/>
                      <a:pt x="502253" y="95059"/>
                    </a:cubicBezTo>
                    <a:cubicBezTo>
                      <a:pt x="485870" y="110966"/>
                      <a:pt x="487585" y="131826"/>
                      <a:pt x="496348" y="141542"/>
                    </a:cubicBezTo>
                    <a:cubicBezTo>
                      <a:pt x="500444" y="146018"/>
                      <a:pt x="507968" y="154115"/>
                      <a:pt x="520256" y="149924"/>
                    </a:cubicBezTo>
                    <a:cubicBezTo>
                      <a:pt x="541211" y="142780"/>
                      <a:pt x="539877" y="161163"/>
                      <a:pt x="521589" y="169736"/>
                    </a:cubicBezTo>
                    <a:cubicBezTo>
                      <a:pt x="505682" y="177165"/>
                      <a:pt x="488918" y="169355"/>
                      <a:pt x="480441" y="159925"/>
                    </a:cubicBezTo>
                    <a:cubicBezTo>
                      <a:pt x="464153" y="141446"/>
                      <a:pt x="458629" y="108871"/>
                      <a:pt x="487871" y="79915"/>
                    </a:cubicBezTo>
                    <a:cubicBezTo>
                      <a:pt x="513588" y="54483"/>
                      <a:pt x="550640" y="43720"/>
                      <a:pt x="584835" y="75343"/>
                    </a:cubicBezTo>
                    <a:cubicBezTo>
                      <a:pt x="605219" y="94202"/>
                      <a:pt x="614077" y="114776"/>
                      <a:pt x="612648" y="139160"/>
                    </a:cubicBezTo>
                    <a:cubicBezTo>
                      <a:pt x="635413" y="116967"/>
                      <a:pt x="650748" y="105251"/>
                      <a:pt x="649891" y="81629"/>
                    </a:cubicBezTo>
                    <a:cubicBezTo>
                      <a:pt x="649034" y="57722"/>
                      <a:pt x="647986" y="45815"/>
                      <a:pt x="666369" y="30385"/>
                    </a:cubicBezTo>
                    <a:cubicBezTo>
                      <a:pt x="679323" y="41815"/>
                      <a:pt x="679704" y="60198"/>
                      <a:pt x="677799" y="76581"/>
                    </a:cubicBezTo>
                    <a:cubicBezTo>
                      <a:pt x="696468" y="38672"/>
                      <a:pt x="737426" y="9811"/>
                      <a:pt x="780193" y="9525"/>
                    </a:cubicBezTo>
                    <a:cubicBezTo>
                      <a:pt x="779907" y="52292"/>
                      <a:pt x="751046" y="93250"/>
                      <a:pt x="713137" y="111919"/>
                    </a:cubicBezTo>
                    <a:cubicBezTo>
                      <a:pt x="729520" y="110014"/>
                      <a:pt x="747903" y="110395"/>
                      <a:pt x="759333" y="123349"/>
                    </a:cubicBezTo>
                    <a:cubicBezTo>
                      <a:pt x="743903" y="141732"/>
                      <a:pt x="731996" y="140684"/>
                      <a:pt x="708184" y="139827"/>
                    </a:cubicBezTo>
                    <a:cubicBezTo>
                      <a:pt x="684562" y="138970"/>
                      <a:pt x="672846" y="154400"/>
                      <a:pt x="650653" y="177070"/>
                    </a:cubicBezTo>
                    <a:cubicBezTo>
                      <a:pt x="675132" y="175546"/>
                      <a:pt x="695706" y="184404"/>
                      <a:pt x="714565" y="204883"/>
                    </a:cubicBezTo>
                    <a:cubicBezTo>
                      <a:pt x="746093" y="239078"/>
                      <a:pt x="735425" y="276130"/>
                      <a:pt x="709994" y="301847"/>
                    </a:cubicBezTo>
                    <a:cubicBezTo>
                      <a:pt x="681038" y="330994"/>
                      <a:pt x="648462" y="325565"/>
                      <a:pt x="630079" y="309277"/>
                    </a:cubicBezTo>
                    <a:cubicBezTo>
                      <a:pt x="620554" y="300895"/>
                      <a:pt x="612743" y="284036"/>
                      <a:pt x="620268" y="268129"/>
                    </a:cubicBezTo>
                    <a:cubicBezTo>
                      <a:pt x="628840" y="249746"/>
                      <a:pt x="647224" y="248412"/>
                      <a:pt x="640080" y="269462"/>
                    </a:cubicBezTo>
                    <a:cubicBezTo>
                      <a:pt x="635889" y="281750"/>
                      <a:pt x="643985" y="289274"/>
                      <a:pt x="648462" y="293370"/>
                    </a:cubicBezTo>
                    <a:cubicBezTo>
                      <a:pt x="658082" y="302133"/>
                      <a:pt x="679037" y="303848"/>
                      <a:pt x="694944" y="287465"/>
                    </a:cubicBezTo>
                    <a:cubicBezTo>
                      <a:pt x="714851" y="266986"/>
                      <a:pt x="719614" y="242888"/>
                      <a:pt x="698373" y="220409"/>
                    </a:cubicBezTo>
                    <a:cubicBezTo>
                      <a:pt x="674846" y="195644"/>
                      <a:pt x="630365" y="197549"/>
                      <a:pt x="596456" y="230696"/>
                    </a:cubicBezTo>
                    <a:cubicBezTo>
                      <a:pt x="573310" y="253365"/>
                      <a:pt x="560451" y="280797"/>
                      <a:pt x="564166" y="303943"/>
                    </a:cubicBezTo>
                    <a:cubicBezTo>
                      <a:pt x="566357" y="317659"/>
                      <a:pt x="574358" y="329946"/>
                      <a:pt x="589598" y="338804"/>
                    </a:cubicBezTo>
                    <a:cubicBezTo>
                      <a:pt x="556260" y="348806"/>
                      <a:pt x="531876" y="330994"/>
                      <a:pt x="529590" y="297656"/>
                    </a:cubicBezTo>
                    <a:cubicBezTo>
                      <a:pt x="501491" y="324898"/>
                      <a:pt x="497396" y="336042"/>
                      <a:pt x="512064" y="368713"/>
                    </a:cubicBezTo>
                    <a:cubicBezTo>
                      <a:pt x="476536" y="352997"/>
                      <a:pt x="465677" y="340995"/>
                      <a:pt x="413671" y="394811"/>
                    </a:cubicBezTo>
                    <a:cubicBezTo>
                      <a:pt x="463201" y="448628"/>
                      <a:pt x="474155" y="436626"/>
                      <a:pt x="509588" y="420910"/>
                    </a:cubicBezTo>
                    <a:cubicBezTo>
                      <a:pt x="494919" y="453581"/>
                      <a:pt x="499015" y="464725"/>
                      <a:pt x="527114" y="491966"/>
                    </a:cubicBezTo>
                    <a:cubicBezTo>
                      <a:pt x="529400" y="458724"/>
                      <a:pt x="553784" y="440912"/>
                      <a:pt x="587216" y="450818"/>
                    </a:cubicBezTo>
                    <a:cubicBezTo>
                      <a:pt x="572072" y="459676"/>
                      <a:pt x="563975" y="471964"/>
                      <a:pt x="561785" y="485680"/>
                    </a:cubicBezTo>
                    <a:cubicBezTo>
                      <a:pt x="558070" y="508825"/>
                      <a:pt x="570929" y="536258"/>
                      <a:pt x="594170" y="558927"/>
                    </a:cubicBezTo>
                    <a:cubicBezTo>
                      <a:pt x="628079" y="592074"/>
                      <a:pt x="672560" y="593979"/>
                      <a:pt x="696087" y="569214"/>
                    </a:cubicBezTo>
                    <a:cubicBezTo>
                      <a:pt x="717328" y="546830"/>
                      <a:pt x="712565" y="522732"/>
                      <a:pt x="692658" y="502158"/>
                    </a:cubicBezTo>
                    <a:cubicBezTo>
                      <a:pt x="676751" y="485775"/>
                      <a:pt x="655892" y="487490"/>
                      <a:pt x="646176" y="496253"/>
                    </a:cubicBezTo>
                    <a:cubicBezTo>
                      <a:pt x="641699" y="500348"/>
                      <a:pt x="633603" y="507873"/>
                      <a:pt x="637794" y="520160"/>
                    </a:cubicBezTo>
                    <a:cubicBezTo>
                      <a:pt x="644938" y="541115"/>
                      <a:pt x="626555" y="539782"/>
                      <a:pt x="617982" y="521494"/>
                    </a:cubicBezTo>
                    <a:cubicBezTo>
                      <a:pt x="610553" y="505587"/>
                      <a:pt x="618363" y="488823"/>
                      <a:pt x="627793" y="480346"/>
                    </a:cubicBezTo>
                    <a:cubicBezTo>
                      <a:pt x="646271" y="464058"/>
                      <a:pt x="678847" y="458534"/>
                      <a:pt x="707803" y="487680"/>
                    </a:cubicBezTo>
                    <a:cubicBezTo>
                      <a:pt x="733235" y="513398"/>
                      <a:pt x="743998" y="550450"/>
                      <a:pt x="712375" y="584645"/>
                    </a:cubicBezTo>
                    <a:cubicBezTo>
                      <a:pt x="693515" y="605028"/>
                      <a:pt x="672941" y="613886"/>
                      <a:pt x="648462" y="612458"/>
                    </a:cubicBezTo>
                    <a:cubicBezTo>
                      <a:pt x="670655" y="635127"/>
                      <a:pt x="682371" y="650558"/>
                      <a:pt x="705993" y="649700"/>
                    </a:cubicBezTo>
                    <a:cubicBezTo>
                      <a:pt x="729901" y="648843"/>
                      <a:pt x="741807" y="647795"/>
                      <a:pt x="757142" y="666179"/>
                    </a:cubicBezTo>
                    <a:cubicBezTo>
                      <a:pt x="745712" y="679133"/>
                      <a:pt x="727329" y="679513"/>
                      <a:pt x="710946" y="677704"/>
                    </a:cubicBezTo>
                    <a:cubicBezTo>
                      <a:pt x="748856" y="696373"/>
                      <a:pt x="777716" y="737330"/>
                      <a:pt x="778002" y="780098"/>
                    </a:cubicBezTo>
                    <a:cubicBezTo>
                      <a:pt x="735235" y="779812"/>
                      <a:pt x="694277" y="750951"/>
                      <a:pt x="675608" y="713042"/>
                    </a:cubicBezTo>
                    <a:cubicBezTo>
                      <a:pt x="677513" y="729425"/>
                      <a:pt x="677132" y="747903"/>
                      <a:pt x="664178" y="759238"/>
                    </a:cubicBezTo>
                    <a:cubicBezTo>
                      <a:pt x="645795" y="743807"/>
                      <a:pt x="646843" y="731901"/>
                      <a:pt x="647700" y="708088"/>
                    </a:cubicBezTo>
                    <a:cubicBezTo>
                      <a:pt x="648557" y="684467"/>
                      <a:pt x="633127" y="672751"/>
                      <a:pt x="610457" y="650558"/>
                    </a:cubicBezTo>
                    <a:cubicBezTo>
                      <a:pt x="611886" y="675037"/>
                      <a:pt x="603123" y="695611"/>
                      <a:pt x="582644" y="714470"/>
                    </a:cubicBezTo>
                    <a:cubicBezTo>
                      <a:pt x="548450" y="745998"/>
                      <a:pt x="511397" y="735330"/>
                      <a:pt x="485680" y="709898"/>
                    </a:cubicBezTo>
                    <a:cubicBezTo>
                      <a:pt x="456533" y="680942"/>
                      <a:pt x="461963" y="648367"/>
                      <a:pt x="478346" y="629984"/>
                    </a:cubicBezTo>
                    <a:cubicBezTo>
                      <a:pt x="486728" y="620459"/>
                      <a:pt x="503587" y="612648"/>
                      <a:pt x="519494" y="620078"/>
                    </a:cubicBezTo>
                    <a:cubicBezTo>
                      <a:pt x="537877" y="628745"/>
                      <a:pt x="539210" y="647033"/>
                      <a:pt x="518160" y="639890"/>
                    </a:cubicBezTo>
                    <a:cubicBezTo>
                      <a:pt x="505873" y="635699"/>
                      <a:pt x="498348" y="643795"/>
                      <a:pt x="494252" y="648272"/>
                    </a:cubicBezTo>
                    <a:cubicBezTo>
                      <a:pt x="485489" y="657892"/>
                      <a:pt x="483775" y="678847"/>
                      <a:pt x="500158" y="694754"/>
                    </a:cubicBezTo>
                    <a:cubicBezTo>
                      <a:pt x="520637" y="714661"/>
                      <a:pt x="544735" y="719423"/>
                      <a:pt x="567214" y="698183"/>
                    </a:cubicBezTo>
                    <a:cubicBezTo>
                      <a:pt x="591979" y="674656"/>
                      <a:pt x="590074" y="630174"/>
                      <a:pt x="556927" y="596265"/>
                    </a:cubicBezTo>
                    <a:cubicBezTo>
                      <a:pt x="534257" y="573119"/>
                      <a:pt x="506825" y="560261"/>
                      <a:pt x="483680" y="563975"/>
                    </a:cubicBezTo>
                    <a:cubicBezTo>
                      <a:pt x="469964" y="566166"/>
                      <a:pt x="457676" y="574167"/>
                      <a:pt x="448818" y="589407"/>
                    </a:cubicBezTo>
                    <a:cubicBezTo>
                      <a:pt x="438817" y="556070"/>
                      <a:pt x="456629" y="531686"/>
                      <a:pt x="489966" y="529400"/>
                    </a:cubicBezTo>
                    <a:cubicBezTo>
                      <a:pt x="462725" y="501301"/>
                      <a:pt x="451580" y="497205"/>
                      <a:pt x="418910" y="511874"/>
                    </a:cubicBezTo>
                    <a:cubicBezTo>
                      <a:pt x="434626" y="476345"/>
                      <a:pt x="446627" y="465487"/>
                      <a:pt x="392811" y="413480"/>
                    </a:cubicBezTo>
                    <a:cubicBezTo>
                      <a:pt x="338995" y="463010"/>
                      <a:pt x="350996" y="473964"/>
                      <a:pt x="366713" y="509397"/>
                    </a:cubicBezTo>
                    <a:cubicBezTo>
                      <a:pt x="334042" y="494729"/>
                      <a:pt x="322898" y="498824"/>
                      <a:pt x="295656" y="526923"/>
                    </a:cubicBezTo>
                    <a:cubicBezTo>
                      <a:pt x="328898" y="529209"/>
                      <a:pt x="346710" y="553593"/>
                      <a:pt x="336804" y="586931"/>
                    </a:cubicBezTo>
                    <a:cubicBezTo>
                      <a:pt x="327946" y="571786"/>
                      <a:pt x="315659" y="563690"/>
                      <a:pt x="301943" y="561499"/>
                    </a:cubicBezTo>
                    <a:cubicBezTo>
                      <a:pt x="278797" y="557784"/>
                      <a:pt x="251365" y="570643"/>
                      <a:pt x="228695" y="593789"/>
                    </a:cubicBezTo>
                    <a:cubicBezTo>
                      <a:pt x="195548" y="627698"/>
                      <a:pt x="193643" y="672179"/>
                      <a:pt x="218408" y="695706"/>
                    </a:cubicBezTo>
                    <a:cubicBezTo>
                      <a:pt x="240792" y="716947"/>
                      <a:pt x="264890" y="712184"/>
                      <a:pt x="285464" y="692277"/>
                    </a:cubicBezTo>
                    <a:cubicBezTo>
                      <a:pt x="301847" y="676370"/>
                      <a:pt x="300133" y="655415"/>
                      <a:pt x="291370" y="645795"/>
                    </a:cubicBezTo>
                    <a:cubicBezTo>
                      <a:pt x="287274" y="641318"/>
                      <a:pt x="279749" y="633222"/>
                      <a:pt x="267462" y="637413"/>
                    </a:cubicBezTo>
                    <a:cubicBezTo>
                      <a:pt x="246507" y="644557"/>
                      <a:pt x="247841" y="626174"/>
                      <a:pt x="266129" y="617601"/>
                    </a:cubicBezTo>
                    <a:cubicBezTo>
                      <a:pt x="282035" y="610172"/>
                      <a:pt x="298799" y="617982"/>
                      <a:pt x="307277" y="627412"/>
                    </a:cubicBezTo>
                    <a:cubicBezTo>
                      <a:pt x="323564" y="645890"/>
                      <a:pt x="329089" y="678466"/>
                      <a:pt x="299847" y="707327"/>
                    </a:cubicBezTo>
                    <a:cubicBezTo>
                      <a:pt x="274130" y="732758"/>
                      <a:pt x="237077" y="743522"/>
                      <a:pt x="202883" y="711899"/>
                    </a:cubicBezTo>
                    <a:cubicBezTo>
                      <a:pt x="182499" y="693039"/>
                      <a:pt x="173641" y="672465"/>
                      <a:pt x="175069" y="648081"/>
                    </a:cubicBezTo>
                    <a:cubicBezTo>
                      <a:pt x="152400" y="670274"/>
                      <a:pt x="136970" y="681990"/>
                      <a:pt x="137827" y="705612"/>
                    </a:cubicBezTo>
                    <a:cubicBezTo>
                      <a:pt x="138684" y="729520"/>
                      <a:pt x="139732" y="741426"/>
                      <a:pt x="121349" y="756857"/>
                    </a:cubicBezTo>
                    <a:cubicBezTo>
                      <a:pt x="108395" y="745427"/>
                      <a:pt x="108014" y="727043"/>
                      <a:pt x="109919" y="710660"/>
                    </a:cubicBezTo>
                    <a:cubicBezTo>
                      <a:pt x="90869" y="749046"/>
                      <a:pt x="49911" y="777907"/>
                      <a:pt x="7144" y="778193"/>
                    </a:cubicBezTo>
                    <a:cubicBezTo>
                      <a:pt x="7430" y="735425"/>
                      <a:pt x="36290" y="694468"/>
                      <a:pt x="74200" y="675799"/>
                    </a:cubicBezTo>
                    <a:cubicBezTo>
                      <a:pt x="57817" y="677704"/>
                      <a:pt x="39338" y="677323"/>
                      <a:pt x="28004" y="664369"/>
                    </a:cubicBezTo>
                    <a:cubicBezTo>
                      <a:pt x="43434" y="645986"/>
                      <a:pt x="55340" y="647033"/>
                      <a:pt x="79248" y="647890"/>
                    </a:cubicBezTo>
                    <a:cubicBezTo>
                      <a:pt x="102870" y="648748"/>
                      <a:pt x="114586" y="633317"/>
                      <a:pt x="136779" y="610648"/>
                    </a:cubicBezTo>
                    <a:cubicBezTo>
                      <a:pt x="112300" y="612077"/>
                      <a:pt x="91726" y="603314"/>
                      <a:pt x="72962" y="582835"/>
                    </a:cubicBezTo>
                    <a:cubicBezTo>
                      <a:pt x="41434" y="548640"/>
                      <a:pt x="52102" y="511588"/>
                      <a:pt x="77534" y="485870"/>
                    </a:cubicBezTo>
                    <a:cubicBezTo>
                      <a:pt x="106490" y="456724"/>
                      <a:pt x="139065" y="462153"/>
                      <a:pt x="157544" y="478441"/>
                    </a:cubicBezTo>
                    <a:cubicBezTo>
                      <a:pt x="167069" y="486823"/>
                      <a:pt x="174879" y="503682"/>
                      <a:pt x="167354" y="519589"/>
                    </a:cubicBezTo>
                    <a:cubicBezTo>
                      <a:pt x="158782" y="537972"/>
                      <a:pt x="140399" y="539306"/>
                      <a:pt x="147542" y="518255"/>
                    </a:cubicBezTo>
                    <a:cubicBezTo>
                      <a:pt x="151733" y="505968"/>
                      <a:pt x="143637" y="498443"/>
                      <a:pt x="139160" y="494348"/>
                    </a:cubicBezTo>
                    <a:cubicBezTo>
                      <a:pt x="129540" y="485585"/>
                      <a:pt x="108585" y="483870"/>
                      <a:pt x="92678" y="500253"/>
                    </a:cubicBezTo>
                    <a:cubicBezTo>
                      <a:pt x="72771" y="520827"/>
                      <a:pt x="68009" y="544830"/>
                      <a:pt x="89249" y="567309"/>
                    </a:cubicBezTo>
                    <a:cubicBezTo>
                      <a:pt x="112776" y="592074"/>
                      <a:pt x="157258" y="590169"/>
                      <a:pt x="191167" y="557022"/>
                    </a:cubicBezTo>
                    <a:cubicBezTo>
                      <a:pt x="214313" y="534353"/>
                      <a:pt x="227171" y="506921"/>
                      <a:pt x="223456" y="483775"/>
                    </a:cubicBezTo>
                    <a:cubicBezTo>
                      <a:pt x="221266" y="470059"/>
                      <a:pt x="213265" y="457772"/>
                      <a:pt x="198025" y="448913"/>
                    </a:cubicBezTo>
                    <a:cubicBezTo>
                      <a:pt x="231362" y="438912"/>
                      <a:pt x="255746" y="456724"/>
                      <a:pt x="258128" y="490061"/>
                    </a:cubicBezTo>
                    <a:cubicBezTo>
                      <a:pt x="286226" y="462820"/>
                      <a:pt x="290322" y="451675"/>
                      <a:pt x="275654" y="419005"/>
                    </a:cubicBezTo>
                    <a:cubicBezTo>
                      <a:pt x="311182" y="434531"/>
                      <a:pt x="322040" y="446532"/>
                      <a:pt x="374047" y="392716"/>
                    </a:cubicBezTo>
                    <a:close/>
                  </a:path>
                </a:pathLst>
              </a:custGeom>
              <a:solidFill>
                <a:srgbClr val="0187AD"/>
              </a:solidFill>
              <a:ln>
                <a:noFill/>
              </a:ln>
              <a:effectLst>
                <a:outerShdw blurRad="139700" sx="102000" sy="102000" algn="ctr" rotWithShape="0">
                  <a:srgbClr val="000000">
                    <a:alpha val="22745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15"/>
              <p:cNvSpPr/>
              <p:nvPr/>
            </p:nvSpPr>
            <p:spPr>
              <a:xfrm>
                <a:off x="949438" y="2731227"/>
                <a:ext cx="485172" cy="474408"/>
              </a:xfrm>
              <a:custGeom>
                <a:avLst/>
                <a:gdLst/>
                <a:ahLst/>
                <a:cxnLst/>
                <a:rect l="l" t="t" r="r" b="b"/>
                <a:pathLst>
                  <a:path w="781050" h="781050" extrusionOk="0">
                    <a:moveTo>
                      <a:pt x="374047" y="392716"/>
                    </a:moveTo>
                    <a:cubicBezTo>
                      <a:pt x="324517" y="338900"/>
                      <a:pt x="313563" y="350901"/>
                      <a:pt x="278130" y="366617"/>
                    </a:cubicBezTo>
                    <a:cubicBezTo>
                      <a:pt x="292799" y="333947"/>
                      <a:pt x="288703" y="322802"/>
                      <a:pt x="260604" y="295561"/>
                    </a:cubicBezTo>
                    <a:cubicBezTo>
                      <a:pt x="258318" y="328898"/>
                      <a:pt x="233934" y="346615"/>
                      <a:pt x="200597" y="336709"/>
                    </a:cubicBezTo>
                    <a:cubicBezTo>
                      <a:pt x="215741" y="327850"/>
                      <a:pt x="223838" y="315563"/>
                      <a:pt x="226028" y="301847"/>
                    </a:cubicBezTo>
                    <a:cubicBezTo>
                      <a:pt x="229743" y="278702"/>
                      <a:pt x="216884" y="251269"/>
                      <a:pt x="193643" y="228600"/>
                    </a:cubicBezTo>
                    <a:cubicBezTo>
                      <a:pt x="159734" y="195453"/>
                      <a:pt x="115253" y="193548"/>
                      <a:pt x="91726" y="218313"/>
                    </a:cubicBezTo>
                    <a:cubicBezTo>
                      <a:pt x="70485" y="240697"/>
                      <a:pt x="75248" y="264795"/>
                      <a:pt x="95155" y="285369"/>
                    </a:cubicBezTo>
                    <a:cubicBezTo>
                      <a:pt x="110966" y="301752"/>
                      <a:pt x="131921" y="300038"/>
                      <a:pt x="141637" y="291275"/>
                    </a:cubicBezTo>
                    <a:cubicBezTo>
                      <a:pt x="146114" y="287179"/>
                      <a:pt x="154210" y="279654"/>
                      <a:pt x="150019" y="267367"/>
                    </a:cubicBezTo>
                    <a:cubicBezTo>
                      <a:pt x="142875" y="246412"/>
                      <a:pt x="161258" y="247745"/>
                      <a:pt x="169831" y="266033"/>
                    </a:cubicBezTo>
                    <a:cubicBezTo>
                      <a:pt x="177260" y="281940"/>
                      <a:pt x="169450" y="298704"/>
                      <a:pt x="160020" y="307181"/>
                    </a:cubicBezTo>
                    <a:cubicBezTo>
                      <a:pt x="141542" y="323469"/>
                      <a:pt x="108966" y="328994"/>
                      <a:pt x="80010" y="299752"/>
                    </a:cubicBezTo>
                    <a:cubicBezTo>
                      <a:pt x="54578" y="274034"/>
                      <a:pt x="43815" y="236982"/>
                      <a:pt x="75438" y="202787"/>
                    </a:cubicBezTo>
                    <a:cubicBezTo>
                      <a:pt x="94298" y="182404"/>
                      <a:pt x="114872" y="173546"/>
                      <a:pt x="139351" y="174974"/>
                    </a:cubicBezTo>
                    <a:cubicBezTo>
                      <a:pt x="117158" y="152305"/>
                      <a:pt x="105442" y="136874"/>
                      <a:pt x="81820" y="137732"/>
                    </a:cubicBezTo>
                    <a:cubicBezTo>
                      <a:pt x="57912" y="138589"/>
                      <a:pt x="46006" y="139637"/>
                      <a:pt x="30671" y="121253"/>
                    </a:cubicBezTo>
                    <a:cubicBezTo>
                      <a:pt x="42101" y="108299"/>
                      <a:pt x="60484" y="107918"/>
                      <a:pt x="76867" y="109823"/>
                    </a:cubicBezTo>
                    <a:cubicBezTo>
                      <a:pt x="38767" y="90869"/>
                      <a:pt x="9906" y="49911"/>
                      <a:pt x="9620" y="7144"/>
                    </a:cubicBezTo>
                    <a:cubicBezTo>
                      <a:pt x="52388" y="7430"/>
                      <a:pt x="93345" y="36290"/>
                      <a:pt x="112014" y="74200"/>
                    </a:cubicBezTo>
                    <a:cubicBezTo>
                      <a:pt x="110109" y="57817"/>
                      <a:pt x="110490" y="39338"/>
                      <a:pt x="123444" y="28004"/>
                    </a:cubicBezTo>
                    <a:cubicBezTo>
                      <a:pt x="141827" y="43434"/>
                      <a:pt x="140780" y="55340"/>
                      <a:pt x="139922" y="79248"/>
                    </a:cubicBezTo>
                    <a:cubicBezTo>
                      <a:pt x="139065" y="102870"/>
                      <a:pt x="154496" y="114586"/>
                      <a:pt x="177165" y="136779"/>
                    </a:cubicBezTo>
                    <a:cubicBezTo>
                      <a:pt x="175736" y="112300"/>
                      <a:pt x="184499" y="91726"/>
                      <a:pt x="204978" y="72866"/>
                    </a:cubicBezTo>
                    <a:cubicBezTo>
                      <a:pt x="239173" y="41339"/>
                      <a:pt x="276225" y="52007"/>
                      <a:pt x="301943" y="77438"/>
                    </a:cubicBezTo>
                    <a:cubicBezTo>
                      <a:pt x="331089" y="106394"/>
                      <a:pt x="325660" y="138970"/>
                      <a:pt x="309372" y="157353"/>
                    </a:cubicBezTo>
                    <a:cubicBezTo>
                      <a:pt x="300990" y="166878"/>
                      <a:pt x="284131" y="174689"/>
                      <a:pt x="268224" y="167164"/>
                    </a:cubicBezTo>
                    <a:cubicBezTo>
                      <a:pt x="249841" y="158591"/>
                      <a:pt x="248507" y="140208"/>
                      <a:pt x="269558" y="147352"/>
                    </a:cubicBezTo>
                    <a:cubicBezTo>
                      <a:pt x="281845" y="151543"/>
                      <a:pt x="289370" y="143447"/>
                      <a:pt x="293465" y="138970"/>
                    </a:cubicBezTo>
                    <a:cubicBezTo>
                      <a:pt x="302228" y="129350"/>
                      <a:pt x="303943" y="108395"/>
                      <a:pt x="287560" y="92488"/>
                    </a:cubicBezTo>
                    <a:cubicBezTo>
                      <a:pt x="267081" y="72581"/>
                      <a:pt x="242983" y="67818"/>
                      <a:pt x="220504" y="89059"/>
                    </a:cubicBezTo>
                    <a:cubicBezTo>
                      <a:pt x="195739" y="112586"/>
                      <a:pt x="197644" y="157067"/>
                      <a:pt x="230791" y="190976"/>
                    </a:cubicBezTo>
                    <a:cubicBezTo>
                      <a:pt x="253460" y="214122"/>
                      <a:pt x="280892" y="226981"/>
                      <a:pt x="304038" y="223266"/>
                    </a:cubicBezTo>
                    <a:cubicBezTo>
                      <a:pt x="317754" y="221075"/>
                      <a:pt x="330041" y="213074"/>
                      <a:pt x="338900" y="197930"/>
                    </a:cubicBezTo>
                    <a:cubicBezTo>
                      <a:pt x="348901" y="231267"/>
                      <a:pt x="331089" y="255651"/>
                      <a:pt x="297752" y="257937"/>
                    </a:cubicBezTo>
                    <a:cubicBezTo>
                      <a:pt x="324993" y="286036"/>
                      <a:pt x="336137" y="290132"/>
                      <a:pt x="368808" y="275463"/>
                    </a:cubicBezTo>
                    <a:cubicBezTo>
                      <a:pt x="353092" y="310991"/>
                      <a:pt x="341090" y="321850"/>
                      <a:pt x="394907" y="373856"/>
                    </a:cubicBezTo>
                    <a:cubicBezTo>
                      <a:pt x="448723" y="324326"/>
                      <a:pt x="436721" y="313468"/>
                      <a:pt x="421005" y="277940"/>
                    </a:cubicBezTo>
                    <a:cubicBezTo>
                      <a:pt x="453676" y="292608"/>
                      <a:pt x="464820" y="288512"/>
                      <a:pt x="492062" y="260414"/>
                    </a:cubicBezTo>
                    <a:cubicBezTo>
                      <a:pt x="458819" y="258128"/>
                      <a:pt x="441008" y="233744"/>
                      <a:pt x="450914" y="200406"/>
                    </a:cubicBezTo>
                    <a:cubicBezTo>
                      <a:pt x="459772" y="215551"/>
                      <a:pt x="472059" y="223552"/>
                      <a:pt x="485775" y="225838"/>
                    </a:cubicBezTo>
                    <a:cubicBezTo>
                      <a:pt x="508921" y="229553"/>
                      <a:pt x="536353" y="216694"/>
                      <a:pt x="559022" y="193548"/>
                    </a:cubicBezTo>
                    <a:cubicBezTo>
                      <a:pt x="592169" y="159639"/>
                      <a:pt x="594074" y="115157"/>
                      <a:pt x="569309" y="91631"/>
                    </a:cubicBezTo>
                    <a:cubicBezTo>
                      <a:pt x="546926" y="70390"/>
                      <a:pt x="522827" y="75152"/>
                      <a:pt x="502253" y="95059"/>
                    </a:cubicBezTo>
                    <a:cubicBezTo>
                      <a:pt x="485870" y="110966"/>
                      <a:pt x="487585" y="131826"/>
                      <a:pt x="496348" y="141542"/>
                    </a:cubicBezTo>
                    <a:cubicBezTo>
                      <a:pt x="500444" y="146018"/>
                      <a:pt x="507968" y="154115"/>
                      <a:pt x="520256" y="149924"/>
                    </a:cubicBezTo>
                    <a:cubicBezTo>
                      <a:pt x="541211" y="142780"/>
                      <a:pt x="539877" y="161163"/>
                      <a:pt x="521589" y="169736"/>
                    </a:cubicBezTo>
                    <a:cubicBezTo>
                      <a:pt x="505682" y="177165"/>
                      <a:pt x="488918" y="169355"/>
                      <a:pt x="480441" y="159925"/>
                    </a:cubicBezTo>
                    <a:cubicBezTo>
                      <a:pt x="464153" y="141446"/>
                      <a:pt x="458629" y="108871"/>
                      <a:pt x="487871" y="79915"/>
                    </a:cubicBezTo>
                    <a:cubicBezTo>
                      <a:pt x="513588" y="54483"/>
                      <a:pt x="550640" y="43720"/>
                      <a:pt x="584835" y="75343"/>
                    </a:cubicBezTo>
                    <a:cubicBezTo>
                      <a:pt x="605219" y="94202"/>
                      <a:pt x="614077" y="114776"/>
                      <a:pt x="612648" y="139160"/>
                    </a:cubicBezTo>
                    <a:cubicBezTo>
                      <a:pt x="635413" y="116967"/>
                      <a:pt x="650748" y="105251"/>
                      <a:pt x="649891" y="81629"/>
                    </a:cubicBezTo>
                    <a:cubicBezTo>
                      <a:pt x="649034" y="57722"/>
                      <a:pt x="647986" y="45815"/>
                      <a:pt x="666369" y="30385"/>
                    </a:cubicBezTo>
                    <a:cubicBezTo>
                      <a:pt x="679323" y="41815"/>
                      <a:pt x="679704" y="60198"/>
                      <a:pt x="677799" y="76581"/>
                    </a:cubicBezTo>
                    <a:cubicBezTo>
                      <a:pt x="696468" y="38672"/>
                      <a:pt x="737426" y="9811"/>
                      <a:pt x="780193" y="9525"/>
                    </a:cubicBezTo>
                    <a:cubicBezTo>
                      <a:pt x="779907" y="52292"/>
                      <a:pt x="751046" y="93250"/>
                      <a:pt x="713137" y="111919"/>
                    </a:cubicBezTo>
                    <a:cubicBezTo>
                      <a:pt x="729520" y="110014"/>
                      <a:pt x="747903" y="110395"/>
                      <a:pt x="759333" y="123349"/>
                    </a:cubicBezTo>
                    <a:cubicBezTo>
                      <a:pt x="743903" y="141732"/>
                      <a:pt x="731996" y="140684"/>
                      <a:pt x="708184" y="139827"/>
                    </a:cubicBezTo>
                    <a:cubicBezTo>
                      <a:pt x="684562" y="138970"/>
                      <a:pt x="672846" y="154400"/>
                      <a:pt x="650653" y="177070"/>
                    </a:cubicBezTo>
                    <a:cubicBezTo>
                      <a:pt x="675132" y="175546"/>
                      <a:pt x="695706" y="184404"/>
                      <a:pt x="714565" y="204883"/>
                    </a:cubicBezTo>
                    <a:cubicBezTo>
                      <a:pt x="746093" y="239078"/>
                      <a:pt x="735425" y="276130"/>
                      <a:pt x="709994" y="301847"/>
                    </a:cubicBezTo>
                    <a:cubicBezTo>
                      <a:pt x="681038" y="330994"/>
                      <a:pt x="648462" y="325565"/>
                      <a:pt x="630079" y="309277"/>
                    </a:cubicBezTo>
                    <a:cubicBezTo>
                      <a:pt x="620554" y="300895"/>
                      <a:pt x="612743" y="284036"/>
                      <a:pt x="620268" y="268129"/>
                    </a:cubicBezTo>
                    <a:cubicBezTo>
                      <a:pt x="628840" y="249746"/>
                      <a:pt x="647224" y="248412"/>
                      <a:pt x="640080" y="269462"/>
                    </a:cubicBezTo>
                    <a:cubicBezTo>
                      <a:pt x="635889" y="281750"/>
                      <a:pt x="643985" y="289274"/>
                      <a:pt x="648462" y="293370"/>
                    </a:cubicBezTo>
                    <a:cubicBezTo>
                      <a:pt x="658082" y="302133"/>
                      <a:pt x="679037" y="303848"/>
                      <a:pt x="694944" y="287465"/>
                    </a:cubicBezTo>
                    <a:cubicBezTo>
                      <a:pt x="714851" y="266986"/>
                      <a:pt x="719614" y="242888"/>
                      <a:pt x="698373" y="220409"/>
                    </a:cubicBezTo>
                    <a:cubicBezTo>
                      <a:pt x="674846" y="195644"/>
                      <a:pt x="630365" y="197549"/>
                      <a:pt x="596456" y="230696"/>
                    </a:cubicBezTo>
                    <a:cubicBezTo>
                      <a:pt x="573310" y="253365"/>
                      <a:pt x="560451" y="280797"/>
                      <a:pt x="564166" y="303943"/>
                    </a:cubicBezTo>
                    <a:cubicBezTo>
                      <a:pt x="566357" y="317659"/>
                      <a:pt x="574358" y="329946"/>
                      <a:pt x="589598" y="338804"/>
                    </a:cubicBezTo>
                    <a:cubicBezTo>
                      <a:pt x="556260" y="348806"/>
                      <a:pt x="531876" y="330994"/>
                      <a:pt x="529590" y="297656"/>
                    </a:cubicBezTo>
                    <a:cubicBezTo>
                      <a:pt x="501491" y="324898"/>
                      <a:pt x="497396" y="336042"/>
                      <a:pt x="512064" y="368713"/>
                    </a:cubicBezTo>
                    <a:cubicBezTo>
                      <a:pt x="476536" y="352997"/>
                      <a:pt x="465677" y="340995"/>
                      <a:pt x="413671" y="394811"/>
                    </a:cubicBezTo>
                    <a:cubicBezTo>
                      <a:pt x="463201" y="448628"/>
                      <a:pt x="474155" y="436626"/>
                      <a:pt x="509588" y="420910"/>
                    </a:cubicBezTo>
                    <a:cubicBezTo>
                      <a:pt x="494919" y="453581"/>
                      <a:pt x="499015" y="464725"/>
                      <a:pt x="527114" y="491966"/>
                    </a:cubicBezTo>
                    <a:cubicBezTo>
                      <a:pt x="529400" y="458724"/>
                      <a:pt x="553784" y="440912"/>
                      <a:pt x="587216" y="450818"/>
                    </a:cubicBezTo>
                    <a:cubicBezTo>
                      <a:pt x="572072" y="459676"/>
                      <a:pt x="563975" y="471964"/>
                      <a:pt x="561785" y="485680"/>
                    </a:cubicBezTo>
                    <a:cubicBezTo>
                      <a:pt x="558070" y="508825"/>
                      <a:pt x="570929" y="536258"/>
                      <a:pt x="594170" y="558927"/>
                    </a:cubicBezTo>
                    <a:cubicBezTo>
                      <a:pt x="628079" y="592074"/>
                      <a:pt x="672560" y="593979"/>
                      <a:pt x="696087" y="569214"/>
                    </a:cubicBezTo>
                    <a:cubicBezTo>
                      <a:pt x="717328" y="546830"/>
                      <a:pt x="712565" y="522732"/>
                      <a:pt x="692658" y="502158"/>
                    </a:cubicBezTo>
                    <a:cubicBezTo>
                      <a:pt x="676751" y="485775"/>
                      <a:pt x="655892" y="487490"/>
                      <a:pt x="646176" y="496253"/>
                    </a:cubicBezTo>
                    <a:cubicBezTo>
                      <a:pt x="641699" y="500348"/>
                      <a:pt x="633603" y="507873"/>
                      <a:pt x="637794" y="520160"/>
                    </a:cubicBezTo>
                    <a:cubicBezTo>
                      <a:pt x="644938" y="541115"/>
                      <a:pt x="626555" y="539782"/>
                      <a:pt x="617982" y="521494"/>
                    </a:cubicBezTo>
                    <a:cubicBezTo>
                      <a:pt x="610553" y="505587"/>
                      <a:pt x="618363" y="488823"/>
                      <a:pt x="627793" y="480346"/>
                    </a:cubicBezTo>
                    <a:cubicBezTo>
                      <a:pt x="646271" y="464058"/>
                      <a:pt x="678847" y="458534"/>
                      <a:pt x="707803" y="487680"/>
                    </a:cubicBezTo>
                    <a:cubicBezTo>
                      <a:pt x="733235" y="513398"/>
                      <a:pt x="743998" y="550450"/>
                      <a:pt x="712375" y="584645"/>
                    </a:cubicBezTo>
                    <a:cubicBezTo>
                      <a:pt x="693515" y="605028"/>
                      <a:pt x="672941" y="613886"/>
                      <a:pt x="648462" y="612458"/>
                    </a:cubicBezTo>
                    <a:cubicBezTo>
                      <a:pt x="670655" y="635127"/>
                      <a:pt x="682371" y="650558"/>
                      <a:pt x="705993" y="649700"/>
                    </a:cubicBezTo>
                    <a:cubicBezTo>
                      <a:pt x="729901" y="648843"/>
                      <a:pt x="741807" y="647795"/>
                      <a:pt x="757142" y="666179"/>
                    </a:cubicBezTo>
                    <a:cubicBezTo>
                      <a:pt x="745712" y="679133"/>
                      <a:pt x="727329" y="679513"/>
                      <a:pt x="710946" y="677704"/>
                    </a:cubicBezTo>
                    <a:cubicBezTo>
                      <a:pt x="748856" y="696373"/>
                      <a:pt x="777716" y="737330"/>
                      <a:pt x="778002" y="780098"/>
                    </a:cubicBezTo>
                    <a:cubicBezTo>
                      <a:pt x="735235" y="779812"/>
                      <a:pt x="694277" y="750951"/>
                      <a:pt x="675608" y="713042"/>
                    </a:cubicBezTo>
                    <a:cubicBezTo>
                      <a:pt x="677513" y="729425"/>
                      <a:pt x="677132" y="747903"/>
                      <a:pt x="664178" y="759238"/>
                    </a:cubicBezTo>
                    <a:cubicBezTo>
                      <a:pt x="645795" y="743807"/>
                      <a:pt x="646843" y="731901"/>
                      <a:pt x="647700" y="708088"/>
                    </a:cubicBezTo>
                    <a:cubicBezTo>
                      <a:pt x="648557" y="684467"/>
                      <a:pt x="633127" y="672751"/>
                      <a:pt x="610457" y="650558"/>
                    </a:cubicBezTo>
                    <a:cubicBezTo>
                      <a:pt x="611886" y="675037"/>
                      <a:pt x="603123" y="695611"/>
                      <a:pt x="582644" y="714470"/>
                    </a:cubicBezTo>
                    <a:cubicBezTo>
                      <a:pt x="548450" y="745998"/>
                      <a:pt x="511397" y="735330"/>
                      <a:pt x="485680" y="709898"/>
                    </a:cubicBezTo>
                    <a:cubicBezTo>
                      <a:pt x="456533" y="680942"/>
                      <a:pt x="461963" y="648367"/>
                      <a:pt x="478346" y="629984"/>
                    </a:cubicBezTo>
                    <a:cubicBezTo>
                      <a:pt x="486728" y="620459"/>
                      <a:pt x="503587" y="612648"/>
                      <a:pt x="519494" y="620078"/>
                    </a:cubicBezTo>
                    <a:cubicBezTo>
                      <a:pt x="537877" y="628745"/>
                      <a:pt x="539210" y="647033"/>
                      <a:pt x="518160" y="639890"/>
                    </a:cubicBezTo>
                    <a:cubicBezTo>
                      <a:pt x="505873" y="635699"/>
                      <a:pt x="498348" y="643795"/>
                      <a:pt x="494252" y="648272"/>
                    </a:cubicBezTo>
                    <a:cubicBezTo>
                      <a:pt x="485489" y="657892"/>
                      <a:pt x="483775" y="678847"/>
                      <a:pt x="500158" y="694754"/>
                    </a:cubicBezTo>
                    <a:cubicBezTo>
                      <a:pt x="520637" y="714661"/>
                      <a:pt x="544735" y="719423"/>
                      <a:pt x="567214" y="698183"/>
                    </a:cubicBezTo>
                    <a:cubicBezTo>
                      <a:pt x="591979" y="674656"/>
                      <a:pt x="590074" y="630174"/>
                      <a:pt x="556927" y="596265"/>
                    </a:cubicBezTo>
                    <a:cubicBezTo>
                      <a:pt x="534257" y="573119"/>
                      <a:pt x="506825" y="560261"/>
                      <a:pt x="483680" y="563975"/>
                    </a:cubicBezTo>
                    <a:cubicBezTo>
                      <a:pt x="469964" y="566166"/>
                      <a:pt x="457676" y="574167"/>
                      <a:pt x="448818" y="589407"/>
                    </a:cubicBezTo>
                    <a:cubicBezTo>
                      <a:pt x="438817" y="556070"/>
                      <a:pt x="456629" y="531686"/>
                      <a:pt x="489966" y="529400"/>
                    </a:cubicBezTo>
                    <a:cubicBezTo>
                      <a:pt x="462725" y="501301"/>
                      <a:pt x="451580" y="497205"/>
                      <a:pt x="418910" y="511874"/>
                    </a:cubicBezTo>
                    <a:cubicBezTo>
                      <a:pt x="434626" y="476345"/>
                      <a:pt x="446627" y="465487"/>
                      <a:pt x="392811" y="413480"/>
                    </a:cubicBezTo>
                    <a:cubicBezTo>
                      <a:pt x="338995" y="463010"/>
                      <a:pt x="350996" y="473964"/>
                      <a:pt x="366713" y="509397"/>
                    </a:cubicBezTo>
                    <a:cubicBezTo>
                      <a:pt x="334042" y="494729"/>
                      <a:pt x="322898" y="498824"/>
                      <a:pt x="295656" y="526923"/>
                    </a:cubicBezTo>
                    <a:cubicBezTo>
                      <a:pt x="328898" y="529209"/>
                      <a:pt x="346710" y="553593"/>
                      <a:pt x="336804" y="586931"/>
                    </a:cubicBezTo>
                    <a:cubicBezTo>
                      <a:pt x="327946" y="571786"/>
                      <a:pt x="315659" y="563690"/>
                      <a:pt x="301943" y="561499"/>
                    </a:cubicBezTo>
                    <a:cubicBezTo>
                      <a:pt x="278797" y="557784"/>
                      <a:pt x="251365" y="570643"/>
                      <a:pt x="228695" y="593789"/>
                    </a:cubicBezTo>
                    <a:cubicBezTo>
                      <a:pt x="195548" y="627698"/>
                      <a:pt x="193643" y="672179"/>
                      <a:pt x="218408" y="695706"/>
                    </a:cubicBezTo>
                    <a:cubicBezTo>
                      <a:pt x="240792" y="716947"/>
                      <a:pt x="264890" y="712184"/>
                      <a:pt x="285464" y="692277"/>
                    </a:cubicBezTo>
                    <a:cubicBezTo>
                      <a:pt x="301847" y="676370"/>
                      <a:pt x="300133" y="655415"/>
                      <a:pt x="291370" y="645795"/>
                    </a:cubicBezTo>
                    <a:cubicBezTo>
                      <a:pt x="287274" y="641318"/>
                      <a:pt x="279749" y="633222"/>
                      <a:pt x="267462" y="637413"/>
                    </a:cubicBezTo>
                    <a:cubicBezTo>
                      <a:pt x="246507" y="644557"/>
                      <a:pt x="247841" y="626174"/>
                      <a:pt x="266129" y="617601"/>
                    </a:cubicBezTo>
                    <a:cubicBezTo>
                      <a:pt x="282035" y="610172"/>
                      <a:pt x="298799" y="617982"/>
                      <a:pt x="307277" y="627412"/>
                    </a:cubicBezTo>
                    <a:cubicBezTo>
                      <a:pt x="323564" y="645890"/>
                      <a:pt x="329089" y="678466"/>
                      <a:pt x="299847" y="707327"/>
                    </a:cubicBezTo>
                    <a:cubicBezTo>
                      <a:pt x="274130" y="732758"/>
                      <a:pt x="237077" y="743522"/>
                      <a:pt x="202883" y="711899"/>
                    </a:cubicBezTo>
                    <a:cubicBezTo>
                      <a:pt x="182499" y="693039"/>
                      <a:pt x="173641" y="672465"/>
                      <a:pt x="175069" y="648081"/>
                    </a:cubicBezTo>
                    <a:cubicBezTo>
                      <a:pt x="152400" y="670274"/>
                      <a:pt x="136970" y="681990"/>
                      <a:pt x="137827" y="705612"/>
                    </a:cubicBezTo>
                    <a:cubicBezTo>
                      <a:pt x="138684" y="729520"/>
                      <a:pt x="139732" y="741426"/>
                      <a:pt x="121349" y="756857"/>
                    </a:cubicBezTo>
                    <a:cubicBezTo>
                      <a:pt x="108395" y="745427"/>
                      <a:pt x="108014" y="727043"/>
                      <a:pt x="109919" y="710660"/>
                    </a:cubicBezTo>
                    <a:cubicBezTo>
                      <a:pt x="90869" y="749046"/>
                      <a:pt x="49911" y="777907"/>
                      <a:pt x="7144" y="778193"/>
                    </a:cubicBezTo>
                    <a:cubicBezTo>
                      <a:pt x="7430" y="735425"/>
                      <a:pt x="36290" y="694468"/>
                      <a:pt x="74200" y="675799"/>
                    </a:cubicBezTo>
                    <a:cubicBezTo>
                      <a:pt x="57817" y="677704"/>
                      <a:pt x="39338" y="677323"/>
                      <a:pt x="28004" y="664369"/>
                    </a:cubicBezTo>
                    <a:cubicBezTo>
                      <a:pt x="43434" y="645986"/>
                      <a:pt x="55340" y="647033"/>
                      <a:pt x="79248" y="647890"/>
                    </a:cubicBezTo>
                    <a:cubicBezTo>
                      <a:pt x="102870" y="648748"/>
                      <a:pt x="114586" y="633317"/>
                      <a:pt x="136779" y="610648"/>
                    </a:cubicBezTo>
                    <a:cubicBezTo>
                      <a:pt x="112300" y="612077"/>
                      <a:pt x="91726" y="603314"/>
                      <a:pt x="72962" y="582835"/>
                    </a:cubicBezTo>
                    <a:cubicBezTo>
                      <a:pt x="41434" y="548640"/>
                      <a:pt x="52102" y="511588"/>
                      <a:pt x="77534" y="485870"/>
                    </a:cubicBezTo>
                    <a:cubicBezTo>
                      <a:pt x="106490" y="456724"/>
                      <a:pt x="139065" y="462153"/>
                      <a:pt x="157544" y="478441"/>
                    </a:cubicBezTo>
                    <a:cubicBezTo>
                      <a:pt x="167069" y="486823"/>
                      <a:pt x="174879" y="503682"/>
                      <a:pt x="167354" y="519589"/>
                    </a:cubicBezTo>
                    <a:cubicBezTo>
                      <a:pt x="158782" y="537972"/>
                      <a:pt x="140399" y="539306"/>
                      <a:pt x="147542" y="518255"/>
                    </a:cubicBezTo>
                    <a:cubicBezTo>
                      <a:pt x="151733" y="505968"/>
                      <a:pt x="143637" y="498443"/>
                      <a:pt x="139160" y="494348"/>
                    </a:cubicBezTo>
                    <a:cubicBezTo>
                      <a:pt x="129540" y="485585"/>
                      <a:pt x="108585" y="483870"/>
                      <a:pt x="92678" y="500253"/>
                    </a:cubicBezTo>
                    <a:cubicBezTo>
                      <a:pt x="72771" y="520827"/>
                      <a:pt x="68009" y="544830"/>
                      <a:pt x="89249" y="567309"/>
                    </a:cubicBezTo>
                    <a:cubicBezTo>
                      <a:pt x="112776" y="592074"/>
                      <a:pt x="157258" y="590169"/>
                      <a:pt x="191167" y="557022"/>
                    </a:cubicBezTo>
                    <a:cubicBezTo>
                      <a:pt x="214313" y="534353"/>
                      <a:pt x="227171" y="506921"/>
                      <a:pt x="223456" y="483775"/>
                    </a:cubicBezTo>
                    <a:cubicBezTo>
                      <a:pt x="221266" y="470059"/>
                      <a:pt x="213265" y="457772"/>
                      <a:pt x="198025" y="448913"/>
                    </a:cubicBezTo>
                    <a:cubicBezTo>
                      <a:pt x="231362" y="438912"/>
                      <a:pt x="255746" y="456724"/>
                      <a:pt x="258128" y="490061"/>
                    </a:cubicBezTo>
                    <a:cubicBezTo>
                      <a:pt x="286226" y="462820"/>
                      <a:pt x="290322" y="451675"/>
                      <a:pt x="275654" y="419005"/>
                    </a:cubicBezTo>
                    <a:cubicBezTo>
                      <a:pt x="311182" y="434531"/>
                      <a:pt x="322040" y="446532"/>
                      <a:pt x="374047" y="392716"/>
                    </a:cubicBezTo>
                    <a:close/>
                  </a:path>
                </a:pathLst>
              </a:custGeom>
              <a:solidFill>
                <a:srgbClr val="0187AD"/>
              </a:solidFill>
              <a:ln>
                <a:noFill/>
              </a:ln>
              <a:effectLst>
                <a:outerShdw blurRad="139700" sx="102000" sy="102000" algn="ctr" rotWithShape="0">
                  <a:srgbClr val="000000">
                    <a:alpha val="22745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15"/>
              <p:cNvSpPr/>
              <p:nvPr/>
            </p:nvSpPr>
            <p:spPr>
              <a:xfrm>
                <a:off x="464266" y="3189767"/>
                <a:ext cx="485172" cy="474408"/>
              </a:xfrm>
              <a:custGeom>
                <a:avLst/>
                <a:gdLst/>
                <a:ahLst/>
                <a:cxnLst/>
                <a:rect l="l" t="t" r="r" b="b"/>
                <a:pathLst>
                  <a:path w="781050" h="781050" extrusionOk="0">
                    <a:moveTo>
                      <a:pt x="374047" y="392716"/>
                    </a:moveTo>
                    <a:cubicBezTo>
                      <a:pt x="324517" y="338900"/>
                      <a:pt x="313563" y="350901"/>
                      <a:pt x="278130" y="366617"/>
                    </a:cubicBezTo>
                    <a:cubicBezTo>
                      <a:pt x="292799" y="333947"/>
                      <a:pt x="288703" y="322802"/>
                      <a:pt x="260604" y="295561"/>
                    </a:cubicBezTo>
                    <a:cubicBezTo>
                      <a:pt x="258318" y="328898"/>
                      <a:pt x="233934" y="346615"/>
                      <a:pt x="200597" y="336709"/>
                    </a:cubicBezTo>
                    <a:cubicBezTo>
                      <a:pt x="215741" y="327850"/>
                      <a:pt x="223838" y="315563"/>
                      <a:pt x="226028" y="301847"/>
                    </a:cubicBezTo>
                    <a:cubicBezTo>
                      <a:pt x="229743" y="278702"/>
                      <a:pt x="216884" y="251269"/>
                      <a:pt x="193643" y="228600"/>
                    </a:cubicBezTo>
                    <a:cubicBezTo>
                      <a:pt x="159734" y="195453"/>
                      <a:pt x="115253" y="193548"/>
                      <a:pt x="91726" y="218313"/>
                    </a:cubicBezTo>
                    <a:cubicBezTo>
                      <a:pt x="70485" y="240697"/>
                      <a:pt x="75248" y="264795"/>
                      <a:pt x="95155" y="285369"/>
                    </a:cubicBezTo>
                    <a:cubicBezTo>
                      <a:pt x="110966" y="301752"/>
                      <a:pt x="131921" y="300038"/>
                      <a:pt x="141637" y="291275"/>
                    </a:cubicBezTo>
                    <a:cubicBezTo>
                      <a:pt x="146114" y="287179"/>
                      <a:pt x="154210" y="279654"/>
                      <a:pt x="150019" y="267367"/>
                    </a:cubicBezTo>
                    <a:cubicBezTo>
                      <a:pt x="142875" y="246412"/>
                      <a:pt x="161258" y="247745"/>
                      <a:pt x="169831" y="266033"/>
                    </a:cubicBezTo>
                    <a:cubicBezTo>
                      <a:pt x="177260" y="281940"/>
                      <a:pt x="169450" y="298704"/>
                      <a:pt x="160020" y="307181"/>
                    </a:cubicBezTo>
                    <a:cubicBezTo>
                      <a:pt x="141542" y="323469"/>
                      <a:pt x="108966" y="328994"/>
                      <a:pt x="80010" y="299752"/>
                    </a:cubicBezTo>
                    <a:cubicBezTo>
                      <a:pt x="54578" y="274034"/>
                      <a:pt x="43815" y="236982"/>
                      <a:pt x="75438" y="202787"/>
                    </a:cubicBezTo>
                    <a:cubicBezTo>
                      <a:pt x="94298" y="182404"/>
                      <a:pt x="114872" y="173546"/>
                      <a:pt x="139351" y="174974"/>
                    </a:cubicBezTo>
                    <a:cubicBezTo>
                      <a:pt x="117158" y="152305"/>
                      <a:pt x="105442" y="136874"/>
                      <a:pt x="81820" y="137732"/>
                    </a:cubicBezTo>
                    <a:cubicBezTo>
                      <a:pt x="57912" y="138589"/>
                      <a:pt x="46006" y="139637"/>
                      <a:pt x="30671" y="121253"/>
                    </a:cubicBezTo>
                    <a:cubicBezTo>
                      <a:pt x="42101" y="108299"/>
                      <a:pt x="60484" y="107918"/>
                      <a:pt x="76867" y="109823"/>
                    </a:cubicBezTo>
                    <a:cubicBezTo>
                      <a:pt x="38767" y="90869"/>
                      <a:pt x="9906" y="49911"/>
                      <a:pt x="9620" y="7144"/>
                    </a:cubicBezTo>
                    <a:cubicBezTo>
                      <a:pt x="52388" y="7430"/>
                      <a:pt x="93345" y="36290"/>
                      <a:pt x="112014" y="74200"/>
                    </a:cubicBezTo>
                    <a:cubicBezTo>
                      <a:pt x="110109" y="57817"/>
                      <a:pt x="110490" y="39338"/>
                      <a:pt x="123444" y="28004"/>
                    </a:cubicBezTo>
                    <a:cubicBezTo>
                      <a:pt x="141827" y="43434"/>
                      <a:pt x="140780" y="55340"/>
                      <a:pt x="139922" y="79248"/>
                    </a:cubicBezTo>
                    <a:cubicBezTo>
                      <a:pt x="139065" y="102870"/>
                      <a:pt x="154496" y="114586"/>
                      <a:pt x="177165" y="136779"/>
                    </a:cubicBezTo>
                    <a:cubicBezTo>
                      <a:pt x="175736" y="112300"/>
                      <a:pt x="184499" y="91726"/>
                      <a:pt x="204978" y="72866"/>
                    </a:cubicBezTo>
                    <a:cubicBezTo>
                      <a:pt x="239173" y="41339"/>
                      <a:pt x="276225" y="52007"/>
                      <a:pt x="301943" y="77438"/>
                    </a:cubicBezTo>
                    <a:cubicBezTo>
                      <a:pt x="331089" y="106394"/>
                      <a:pt x="325660" y="138970"/>
                      <a:pt x="309372" y="157353"/>
                    </a:cubicBezTo>
                    <a:cubicBezTo>
                      <a:pt x="300990" y="166878"/>
                      <a:pt x="284131" y="174689"/>
                      <a:pt x="268224" y="167164"/>
                    </a:cubicBezTo>
                    <a:cubicBezTo>
                      <a:pt x="249841" y="158591"/>
                      <a:pt x="248507" y="140208"/>
                      <a:pt x="269558" y="147352"/>
                    </a:cubicBezTo>
                    <a:cubicBezTo>
                      <a:pt x="281845" y="151543"/>
                      <a:pt x="289370" y="143447"/>
                      <a:pt x="293465" y="138970"/>
                    </a:cubicBezTo>
                    <a:cubicBezTo>
                      <a:pt x="302228" y="129350"/>
                      <a:pt x="303943" y="108395"/>
                      <a:pt x="287560" y="92488"/>
                    </a:cubicBezTo>
                    <a:cubicBezTo>
                      <a:pt x="267081" y="72581"/>
                      <a:pt x="242983" y="67818"/>
                      <a:pt x="220504" y="89059"/>
                    </a:cubicBezTo>
                    <a:cubicBezTo>
                      <a:pt x="195739" y="112586"/>
                      <a:pt x="197644" y="157067"/>
                      <a:pt x="230791" y="190976"/>
                    </a:cubicBezTo>
                    <a:cubicBezTo>
                      <a:pt x="253460" y="214122"/>
                      <a:pt x="280892" y="226981"/>
                      <a:pt x="304038" y="223266"/>
                    </a:cubicBezTo>
                    <a:cubicBezTo>
                      <a:pt x="317754" y="221075"/>
                      <a:pt x="330041" y="213074"/>
                      <a:pt x="338900" y="197930"/>
                    </a:cubicBezTo>
                    <a:cubicBezTo>
                      <a:pt x="348901" y="231267"/>
                      <a:pt x="331089" y="255651"/>
                      <a:pt x="297752" y="257937"/>
                    </a:cubicBezTo>
                    <a:cubicBezTo>
                      <a:pt x="324993" y="286036"/>
                      <a:pt x="336137" y="290132"/>
                      <a:pt x="368808" y="275463"/>
                    </a:cubicBezTo>
                    <a:cubicBezTo>
                      <a:pt x="353092" y="310991"/>
                      <a:pt x="341090" y="321850"/>
                      <a:pt x="394907" y="373856"/>
                    </a:cubicBezTo>
                    <a:cubicBezTo>
                      <a:pt x="448723" y="324326"/>
                      <a:pt x="436721" y="313468"/>
                      <a:pt x="421005" y="277940"/>
                    </a:cubicBezTo>
                    <a:cubicBezTo>
                      <a:pt x="453676" y="292608"/>
                      <a:pt x="464820" y="288512"/>
                      <a:pt x="492062" y="260414"/>
                    </a:cubicBezTo>
                    <a:cubicBezTo>
                      <a:pt x="458819" y="258128"/>
                      <a:pt x="441008" y="233744"/>
                      <a:pt x="450914" y="200406"/>
                    </a:cubicBezTo>
                    <a:cubicBezTo>
                      <a:pt x="459772" y="215551"/>
                      <a:pt x="472059" y="223552"/>
                      <a:pt x="485775" y="225838"/>
                    </a:cubicBezTo>
                    <a:cubicBezTo>
                      <a:pt x="508921" y="229553"/>
                      <a:pt x="536353" y="216694"/>
                      <a:pt x="559022" y="193548"/>
                    </a:cubicBezTo>
                    <a:cubicBezTo>
                      <a:pt x="592169" y="159639"/>
                      <a:pt x="594074" y="115157"/>
                      <a:pt x="569309" y="91631"/>
                    </a:cubicBezTo>
                    <a:cubicBezTo>
                      <a:pt x="546926" y="70390"/>
                      <a:pt x="522827" y="75152"/>
                      <a:pt x="502253" y="95059"/>
                    </a:cubicBezTo>
                    <a:cubicBezTo>
                      <a:pt x="485870" y="110966"/>
                      <a:pt x="487585" y="131826"/>
                      <a:pt x="496348" y="141542"/>
                    </a:cubicBezTo>
                    <a:cubicBezTo>
                      <a:pt x="500444" y="146018"/>
                      <a:pt x="507968" y="154115"/>
                      <a:pt x="520256" y="149924"/>
                    </a:cubicBezTo>
                    <a:cubicBezTo>
                      <a:pt x="541211" y="142780"/>
                      <a:pt x="539877" y="161163"/>
                      <a:pt x="521589" y="169736"/>
                    </a:cubicBezTo>
                    <a:cubicBezTo>
                      <a:pt x="505682" y="177165"/>
                      <a:pt x="488918" y="169355"/>
                      <a:pt x="480441" y="159925"/>
                    </a:cubicBezTo>
                    <a:cubicBezTo>
                      <a:pt x="464153" y="141446"/>
                      <a:pt x="458629" y="108871"/>
                      <a:pt x="487871" y="79915"/>
                    </a:cubicBezTo>
                    <a:cubicBezTo>
                      <a:pt x="513588" y="54483"/>
                      <a:pt x="550640" y="43720"/>
                      <a:pt x="584835" y="75343"/>
                    </a:cubicBezTo>
                    <a:cubicBezTo>
                      <a:pt x="605219" y="94202"/>
                      <a:pt x="614077" y="114776"/>
                      <a:pt x="612648" y="139160"/>
                    </a:cubicBezTo>
                    <a:cubicBezTo>
                      <a:pt x="635413" y="116967"/>
                      <a:pt x="650748" y="105251"/>
                      <a:pt x="649891" y="81629"/>
                    </a:cubicBezTo>
                    <a:cubicBezTo>
                      <a:pt x="649034" y="57722"/>
                      <a:pt x="647986" y="45815"/>
                      <a:pt x="666369" y="30385"/>
                    </a:cubicBezTo>
                    <a:cubicBezTo>
                      <a:pt x="679323" y="41815"/>
                      <a:pt x="679704" y="60198"/>
                      <a:pt x="677799" y="76581"/>
                    </a:cubicBezTo>
                    <a:cubicBezTo>
                      <a:pt x="696468" y="38672"/>
                      <a:pt x="737426" y="9811"/>
                      <a:pt x="780193" y="9525"/>
                    </a:cubicBezTo>
                    <a:cubicBezTo>
                      <a:pt x="779907" y="52292"/>
                      <a:pt x="751046" y="93250"/>
                      <a:pt x="713137" y="111919"/>
                    </a:cubicBezTo>
                    <a:cubicBezTo>
                      <a:pt x="729520" y="110014"/>
                      <a:pt x="747903" y="110395"/>
                      <a:pt x="759333" y="123349"/>
                    </a:cubicBezTo>
                    <a:cubicBezTo>
                      <a:pt x="743903" y="141732"/>
                      <a:pt x="731996" y="140684"/>
                      <a:pt x="708184" y="139827"/>
                    </a:cubicBezTo>
                    <a:cubicBezTo>
                      <a:pt x="684562" y="138970"/>
                      <a:pt x="672846" y="154400"/>
                      <a:pt x="650653" y="177070"/>
                    </a:cubicBezTo>
                    <a:cubicBezTo>
                      <a:pt x="675132" y="175546"/>
                      <a:pt x="695706" y="184404"/>
                      <a:pt x="714565" y="204883"/>
                    </a:cubicBezTo>
                    <a:cubicBezTo>
                      <a:pt x="746093" y="239078"/>
                      <a:pt x="735425" y="276130"/>
                      <a:pt x="709994" y="301847"/>
                    </a:cubicBezTo>
                    <a:cubicBezTo>
                      <a:pt x="681038" y="330994"/>
                      <a:pt x="648462" y="325565"/>
                      <a:pt x="630079" y="309277"/>
                    </a:cubicBezTo>
                    <a:cubicBezTo>
                      <a:pt x="620554" y="300895"/>
                      <a:pt x="612743" y="284036"/>
                      <a:pt x="620268" y="268129"/>
                    </a:cubicBezTo>
                    <a:cubicBezTo>
                      <a:pt x="628840" y="249746"/>
                      <a:pt x="647224" y="248412"/>
                      <a:pt x="640080" y="269462"/>
                    </a:cubicBezTo>
                    <a:cubicBezTo>
                      <a:pt x="635889" y="281750"/>
                      <a:pt x="643985" y="289274"/>
                      <a:pt x="648462" y="293370"/>
                    </a:cubicBezTo>
                    <a:cubicBezTo>
                      <a:pt x="658082" y="302133"/>
                      <a:pt x="679037" y="303848"/>
                      <a:pt x="694944" y="287465"/>
                    </a:cubicBezTo>
                    <a:cubicBezTo>
                      <a:pt x="714851" y="266986"/>
                      <a:pt x="719614" y="242888"/>
                      <a:pt x="698373" y="220409"/>
                    </a:cubicBezTo>
                    <a:cubicBezTo>
                      <a:pt x="674846" y="195644"/>
                      <a:pt x="630365" y="197549"/>
                      <a:pt x="596456" y="230696"/>
                    </a:cubicBezTo>
                    <a:cubicBezTo>
                      <a:pt x="573310" y="253365"/>
                      <a:pt x="560451" y="280797"/>
                      <a:pt x="564166" y="303943"/>
                    </a:cubicBezTo>
                    <a:cubicBezTo>
                      <a:pt x="566357" y="317659"/>
                      <a:pt x="574358" y="329946"/>
                      <a:pt x="589598" y="338804"/>
                    </a:cubicBezTo>
                    <a:cubicBezTo>
                      <a:pt x="556260" y="348806"/>
                      <a:pt x="531876" y="330994"/>
                      <a:pt x="529590" y="297656"/>
                    </a:cubicBezTo>
                    <a:cubicBezTo>
                      <a:pt x="501491" y="324898"/>
                      <a:pt x="497396" y="336042"/>
                      <a:pt x="512064" y="368713"/>
                    </a:cubicBezTo>
                    <a:cubicBezTo>
                      <a:pt x="476536" y="352997"/>
                      <a:pt x="465677" y="340995"/>
                      <a:pt x="413671" y="394811"/>
                    </a:cubicBezTo>
                    <a:cubicBezTo>
                      <a:pt x="463201" y="448628"/>
                      <a:pt x="474155" y="436626"/>
                      <a:pt x="509588" y="420910"/>
                    </a:cubicBezTo>
                    <a:cubicBezTo>
                      <a:pt x="494919" y="453581"/>
                      <a:pt x="499015" y="464725"/>
                      <a:pt x="527114" y="491966"/>
                    </a:cubicBezTo>
                    <a:cubicBezTo>
                      <a:pt x="529400" y="458724"/>
                      <a:pt x="553784" y="440912"/>
                      <a:pt x="587216" y="450818"/>
                    </a:cubicBezTo>
                    <a:cubicBezTo>
                      <a:pt x="572072" y="459676"/>
                      <a:pt x="563975" y="471964"/>
                      <a:pt x="561785" y="485680"/>
                    </a:cubicBezTo>
                    <a:cubicBezTo>
                      <a:pt x="558070" y="508825"/>
                      <a:pt x="570929" y="536258"/>
                      <a:pt x="594170" y="558927"/>
                    </a:cubicBezTo>
                    <a:cubicBezTo>
                      <a:pt x="628079" y="592074"/>
                      <a:pt x="672560" y="593979"/>
                      <a:pt x="696087" y="569214"/>
                    </a:cubicBezTo>
                    <a:cubicBezTo>
                      <a:pt x="717328" y="546830"/>
                      <a:pt x="712565" y="522732"/>
                      <a:pt x="692658" y="502158"/>
                    </a:cubicBezTo>
                    <a:cubicBezTo>
                      <a:pt x="676751" y="485775"/>
                      <a:pt x="655892" y="487490"/>
                      <a:pt x="646176" y="496253"/>
                    </a:cubicBezTo>
                    <a:cubicBezTo>
                      <a:pt x="641699" y="500348"/>
                      <a:pt x="633603" y="507873"/>
                      <a:pt x="637794" y="520160"/>
                    </a:cubicBezTo>
                    <a:cubicBezTo>
                      <a:pt x="644938" y="541115"/>
                      <a:pt x="626555" y="539782"/>
                      <a:pt x="617982" y="521494"/>
                    </a:cubicBezTo>
                    <a:cubicBezTo>
                      <a:pt x="610553" y="505587"/>
                      <a:pt x="618363" y="488823"/>
                      <a:pt x="627793" y="480346"/>
                    </a:cubicBezTo>
                    <a:cubicBezTo>
                      <a:pt x="646271" y="464058"/>
                      <a:pt x="678847" y="458534"/>
                      <a:pt x="707803" y="487680"/>
                    </a:cubicBezTo>
                    <a:cubicBezTo>
                      <a:pt x="733235" y="513398"/>
                      <a:pt x="743998" y="550450"/>
                      <a:pt x="712375" y="584645"/>
                    </a:cubicBezTo>
                    <a:cubicBezTo>
                      <a:pt x="693515" y="605028"/>
                      <a:pt x="672941" y="613886"/>
                      <a:pt x="648462" y="612458"/>
                    </a:cubicBezTo>
                    <a:cubicBezTo>
                      <a:pt x="670655" y="635127"/>
                      <a:pt x="682371" y="650558"/>
                      <a:pt x="705993" y="649700"/>
                    </a:cubicBezTo>
                    <a:cubicBezTo>
                      <a:pt x="729901" y="648843"/>
                      <a:pt x="741807" y="647795"/>
                      <a:pt x="757142" y="666179"/>
                    </a:cubicBezTo>
                    <a:cubicBezTo>
                      <a:pt x="745712" y="679133"/>
                      <a:pt x="727329" y="679513"/>
                      <a:pt x="710946" y="677704"/>
                    </a:cubicBezTo>
                    <a:cubicBezTo>
                      <a:pt x="748856" y="696373"/>
                      <a:pt x="777716" y="737330"/>
                      <a:pt x="778002" y="780098"/>
                    </a:cubicBezTo>
                    <a:cubicBezTo>
                      <a:pt x="735235" y="779812"/>
                      <a:pt x="694277" y="750951"/>
                      <a:pt x="675608" y="713042"/>
                    </a:cubicBezTo>
                    <a:cubicBezTo>
                      <a:pt x="677513" y="729425"/>
                      <a:pt x="677132" y="747903"/>
                      <a:pt x="664178" y="759238"/>
                    </a:cubicBezTo>
                    <a:cubicBezTo>
                      <a:pt x="645795" y="743807"/>
                      <a:pt x="646843" y="731901"/>
                      <a:pt x="647700" y="708088"/>
                    </a:cubicBezTo>
                    <a:cubicBezTo>
                      <a:pt x="648557" y="684467"/>
                      <a:pt x="633127" y="672751"/>
                      <a:pt x="610457" y="650558"/>
                    </a:cubicBezTo>
                    <a:cubicBezTo>
                      <a:pt x="611886" y="675037"/>
                      <a:pt x="603123" y="695611"/>
                      <a:pt x="582644" y="714470"/>
                    </a:cubicBezTo>
                    <a:cubicBezTo>
                      <a:pt x="548450" y="745998"/>
                      <a:pt x="511397" y="735330"/>
                      <a:pt x="485680" y="709898"/>
                    </a:cubicBezTo>
                    <a:cubicBezTo>
                      <a:pt x="456533" y="680942"/>
                      <a:pt x="461963" y="648367"/>
                      <a:pt x="478346" y="629984"/>
                    </a:cubicBezTo>
                    <a:cubicBezTo>
                      <a:pt x="486728" y="620459"/>
                      <a:pt x="503587" y="612648"/>
                      <a:pt x="519494" y="620078"/>
                    </a:cubicBezTo>
                    <a:cubicBezTo>
                      <a:pt x="537877" y="628745"/>
                      <a:pt x="539210" y="647033"/>
                      <a:pt x="518160" y="639890"/>
                    </a:cubicBezTo>
                    <a:cubicBezTo>
                      <a:pt x="505873" y="635699"/>
                      <a:pt x="498348" y="643795"/>
                      <a:pt x="494252" y="648272"/>
                    </a:cubicBezTo>
                    <a:cubicBezTo>
                      <a:pt x="485489" y="657892"/>
                      <a:pt x="483775" y="678847"/>
                      <a:pt x="500158" y="694754"/>
                    </a:cubicBezTo>
                    <a:cubicBezTo>
                      <a:pt x="520637" y="714661"/>
                      <a:pt x="544735" y="719423"/>
                      <a:pt x="567214" y="698183"/>
                    </a:cubicBezTo>
                    <a:cubicBezTo>
                      <a:pt x="591979" y="674656"/>
                      <a:pt x="590074" y="630174"/>
                      <a:pt x="556927" y="596265"/>
                    </a:cubicBezTo>
                    <a:cubicBezTo>
                      <a:pt x="534257" y="573119"/>
                      <a:pt x="506825" y="560261"/>
                      <a:pt x="483680" y="563975"/>
                    </a:cubicBezTo>
                    <a:cubicBezTo>
                      <a:pt x="469964" y="566166"/>
                      <a:pt x="457676" y="574167"/>
                      <a:pt x="448818" y="589407"/>
                    </a:cubicBezTo>
                    <a:cubicBezTo>
                      <a:pt x="438817" y="556070"/>
                      <a:pt x="456629" y="531686"/>
                      <a:pt x="489966" y="529400"/>
                    </a:cubicBezTo>
                    <a:cubicBezTo>
                      <a:pt x="462725" y="501301"/>
                      <a:pt x="451580" y="497205"/>
                      <a:pt x="418910" y="511874"/>
                    </a:cubicBezTo>
                    <a:cubicBezTo>
                      <a:pt x="434626" y="476345"/>
                      <a:pt x="446627" y="465487"/>
                      <a:pt x="392811" y="413480"/>
                    </a:cubicBezTo>
                    <a:cubicBezTo>
                      <a:pt x="338995" y="463010"/>
                      <a:pt x="350996" y="473964"/>
                      <a:pt x="366713" y="509397"/>
                    </a:cubicBezTo>
                    <a:cubicBezTo>
                      <a:pt x="334042" y="494729"/>
                      <a:pt x="322898" y="498824"/>
                      <a:pt x="295656" y="526923"/>
                    </a:cubicBezTo>
                    <a:cubicBezTo>
                      <a:pt x="328898" y="529209"/>
                      <a:pt x="346710" y="553593"/>
                      <a:pt x="336804" y="586931"/>
                    </a:cubicBezTo>
                    <a:cubicBezTo>
                      <a:pt x="327946" y="571786"/>
                      <a:pt x="315659" y="563690"/>
                      <a:pt x="301943" y="561499"/>
                    </a:cubicBezTo>
                    <a:cubicBezTo>
                      <a:pt x="278797" y="557784"/>
                      <a:pt x="251365" y="570643"/>
                      <a:pt x="228695" y="593789"/>
                    </a:cubicBezTo>
                    <a:cubicBezTo>
                      <a:pt x="195548" y="627698"/>
                      <a:pt x="193643" y="672179"/>
                      <a:pt x="218408" y="695706"/>
                    </a:cubicBezTo>
                    <a:cubicBezTo>
                      <a:pt x="240792" y="716947"/>
                      <a:pt x="264890" y="712184"/>
                      <a:pt x="285464" y="692277"/>
                    </a:cubicBezTo>
                    <a:cubicBezTo>
                      <a:pt x="301847" y="676370"/>
                      <a:pt x="300133" y="655415"/>
                      <a:pt x="291370" y="645795"/>
                    </a:cubicBezTo>
                    <a:cubicBezTo>
                      <a:pt x="287274" y="641318"/>
                      <a:pt x="279749" y="633222"/>
                      <a:pt x="267462" y="637413"/>
                    </a:cubicBezTo>
                    <a:cubicBezTo>
                      <a:pt x="246507" y="644557"/>
                      <a:pt x="247841" y="626174"/>
                      <a:pt x="266129" y="617601"/>
                    </a:cubicBezTo>
                    <a:cubicBezTo>
                      <a:pt x="282035" y="610172"/>
                      <a:pt x="298799" y="617982"/>
                      <a:pt x="307277" y="627412"/>
                    </a:cubicBezTo>
                    <a:cubicBezTo>
                      <a:pt x="323564" y="645890"/>
                      <a:pt x="329089" y="678466"/>
                      <a:pt x="299847" y="707327"/>
                    </a:cubicBezTo>
                    <a:cubicBezTo>
                      <a:pt x="274130" y="732758"/>
                      <a:pt x="237077" y="743522"/>
                      <a:pt x="202883" y="711899"/>
                    </a:cubicBezTo>
                    <a:cubicBezTo>
                      <a:pt x="182499" y="693039"/>
                      <a:pt x="173641" y="672465"/>
                      <a:pt x="175069" y="648081"/>
                    </a:cubicBezTo>
                    <a:cubicBezTo>
                      <a:pt x="152400" y="670274"/>
                      <a:pt x="136970" y="681990"/>
                      <a:pt x="137827" y="705612"/>
                    </a:cubicBezTo>
                    <a:cubicBezTo>
                      <a:pt x="138684" y="729520"/>
                      <a:pt x="139732" y="741426"/>
                      <a:pt x="121349" y="756857"/>
                    </a:cubicBezTo>
                    <a:cubicBezTo>
                      <a:pt x="108395" y="745427"/>
                      <a:pt x="108014" y="727043"/>
                      <a:pt x="109919" y="710660"/>
                    </a:cubicBezTo>
                    <a:cubicBezTo>
                      <a:pt x="90869" y="749046"/>
                      <a:pt x="49911" y="777907"/>
                      <a:pt x="7144" y="778193"/>
                    </a:cubicBezTo>
                    <a:cubicBezTo>
                      <a:pt x="7430" y="735425"/>
                      <a:pt x="36290" y="694468"/>
                      <a:pt x="74200" y="675799"/>
                    </a:cubicBezTo>
                    <a:cubicBezTo>
                      <a:pt x="57817" y="677704"/>
                      <a:pt x="39338" y="677323"/>
                      <a:pt x="28004" y="664369"/>
                    </a:cubicBezTo>
                    <a:cubicBezTo>
                      <a:pt x="43434" y="645986"/>
                      <a:pt x="55340" y="647033"/>
                      <a:pt x="79248" y="647890"/>
                    </a:cubicBezTo>
                    <a:cubicBezTo>
                      <a:pt x="102870" y="648748"/>
                      <a:pt x="114586" y="633317"/>
                      <a:pt x="136779" y="610648"/>
                    </a:cubicBezTo>
                    <a:cubicBezTo>
                      <a:pt x="112300" y="612077"/>
                      <a:pt x="91726" y="603314"/>
                      <a:pt x="72962" y="582835"/>
                    </a:cubicBezTo>
                    <a:cubicBezTo>
                      <a:pt x="41434" y="548640"/>
                      <a:pt x="52102" y="511588"/>
                      <a:pt x="77534" y="485870"/>
                    </a:cubicBezTo>
                    <a:cubicBezTo>
                      <a:pt x="106490" y="456724"/>
                      <a:pt x="139065" y="462153"/>
                      <a:pt x="157544" y="478441"/>
                    </a:cubicBezTo>
                    <a:cubicBezTo>
                      <a:pt x="167069" y="486823"/>
                      <a:pt x="174879" y="503682"/>
                      <a:pt x="167354" y="519589"/>
                    </a:cubicBezTo>
                    <a:cubicBezTo>
                      <a:pt x="158782" y="537972"/>
                      <a:pt x="140399" y="539306"/>
                      <a:pt x="147542" y="518255"/>
                    </a:cubicBezTo>
                    <a:cubicBezTo>
                      <a:pt x="151733" y="505968"/>
                      <a:pt x="143637" y="498443"/>
                      <a:pt x="139160" y="494348"/>
                    </a:cubicBezTo>
                    <a:cubicBezTo>
                      <a:pt x="129540" y="485585"/>
                      <a:pt x="108585" y="483870"/>
                      <a:pt x="92678" y="500253"/>
                    </a:cubicBezTo>
                    <a:cubicBezTo>
                      <a:pt x="72771" y="520827"/>
                      <a:pt x="68009" y="544830"/>
                      <a:pt x="89249" y="567309"/>
                    </a:cubicBezTo>
                    <a:cubicBezTo>
                      <a:pt x="112776" y="592074"/>
                      <a:pt x="157258" y="590169"/>
                      <a:pt x="191167" y="557022"/>
                    </a:cubicBezTo>
                    <a:cubicBezTo>
                      <a:pt x="214313" y="534353"/>
                      <a:pt x="227171" y="506921"/>
                      <a:pt x="223456" y="483775"/>
                    </a:cubicBezTo>
                    <a:cubicBezTo>
                      <a:pt x="221266" y="470059"/>
                      <a:pt x="213265" y="457772"/>
                      <a:pt x="198025" y="448913"/>
                    </a:cubicBezTo>
                    <a:cubicBezTo>
                      <a:pt x="231362" y="438912"/>
                      <a:pt x="255746" y="456724"/>
                      <a:pt x="258128" y="490061"/>
                    </a:cubicBezTo>
                    <a:cubicBezTo>
                      <a:pt x="286226" y="462820"/>
                      <a:pt x="290322" y="451675"/>
                      <a:pt x="275654" y="419005"/>
                    </a:cubicBezTo>
                    <a:cubicBezTo>
                      <a:pt x="311182" y="434531"/>
                      <a:pt x="322040" y="446532"/>
                      <a:pt x="374047" y="392716"/>
                    </a:cubicBezTo>
                    <a:close/>
                  </a:path>
                </a:pathLst>
              </a:custGeom>
              <a:solidFill>
                <a:srgbClr val="0187AD"/>
              </a:solidFill>
              <a:ln>
                <a:noFill/>
              </a:ln>
              <a:effectLst>
                <a:outerShdw blurRad="139700" sx="102000" sy="102000" algn="ctr" rotWithShape="0">
                  <a:srgbClr val="000000">
                    <a:alpha val="22745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15"/>
              <p:cNvSpPr/>
              <p:nvPr/>
            </p:nvSpPr>
            <p:spPr>
              <a:xfrm>
                <a:off x="949439" y="3189767"/>
                <a:ext cx="485172" cy="474408"/>
              </a:xfrm>
              <a:custGeom>
                <a:avLst/>
                <a:gdLst/>
                <a:ahLst/>
                <a:cxnLst/>
                <a:rect l="l" t="t" r="r" b="b"/>
                <a:pathLst>
                  <a:path w="781050" h="781050" extrusionOk="0">
                    <a:moveTo>
                      <a:pt x="374047" y="392716"/>
                    </a:moveTo>
                    <a:cubicBezTo>
                      <a:pt x="324517" y="338900"/>
                      <a:pt x="313563" y="350901"/>
                      <a:pt x="278130" y="366617"/>
                    </a:cubicBezTo>
                    <a:cubicBezTo>
                      <a:pt x="292799" y="333947"/>
                      <a:pt x="288703" y="322802"/>
                      <a:pt x="260604" y="295561"/>
                    </a:cubicBezTo>
                    <a:cubicBezTo>
                      <a:pt x="258318" y="328898"/>
                      <a:pt x="233934" y="346615"/>
                      <a:pt x="200597" y="336709"/>
                    </a:cubicBezTo>
                    <a:cubicBezTo>
                      <a:pt x="215741" y="327850"/>
                      <a:pt x="223838" y="315563"/>
                      <a:pt x="226028" y="301847"/>
                    </a:cubicBezTo>
                    <a:cubicBezTo>
                      <a:pt x="229743" y="278702"/>
                      <a:pt x="216884" y="251269"/>
                      <a:pt x="193643" y="228600"/>
                    </a:cubicBezTo>
                    <a:cubicBezTo>
                      <a:pt x="159734" y="195453"/>
                      <a:pt x="115253" y="193548"/>
                      <a:pt x="91726" y="218313"/>
                    </a:cubicBezTo>
                    <a:cubicBezTo>
                      <a:pt x="70485" y="240697"/>
                      <a:pt x="75248" y="264795"/>
                      <a:pt x="95155" y="285369"/>
                    </a:cubicBezTo>
                    <a:cubicBezTo>
                      <a:pt x="110966" y="301752"/>
                      <a:pt x="131921" y="300038"/>
                      <a:pt x="141637" y="291275"/>
                    </a:cubicBezTo>
                    <a:cubicBezTo>
                      <a:pt x="146114" y="287179"/>
                      <a:pt x="154210" y="279654"/>
                      <a:pt x="150019" y="267367"/>
                    </a:cubicBezTo>
                    <a:cubicBezTo>
                      <a:pt x="142875" y="246412"/>
                      <a:pt x="161258" y="247745"/>
                      <a:pt x="169831" y="266033"/>
                    </a:cubicBezTo>
                    <a:cubicBezTo>
                      <a:pt x="177260" y="281940"/>
                      <a:pt x="169450" y="298704"/>
                      <a:pt x="160020" y="307181"/>
                    </a:cubicBezTo>
                    <a:cubicBezTo>
                      <a:pt x="141542" y="323469"/>
                      <a:pt x="108966" y="328994"/>
                      <a:pt x="80010" y="299752"/>
                    </a:cubicBezTo>
                    <a:cubicBezTo>
                      <a:pt x="54578" y="274034"/>
                      <a:pt x="43815" y="236982"/>
                      <a:pt x="75438" y="202787"/>
                    </a:cubicBezTo>
                    <a:cubicBezTo>
                      <a:pt x="94298" y="182404"/>
                      <a:pt x="114872" y="173546"/>
                      <a:pt x="139351" y="174974"/>
                    </a:cubicBezTo>
                    <a:cubicBezTo>
                      <a:pt x="117158" y="152305"/>
                      <a:pt x="105442" y="136874"/>
                      <a:pt x="81820" y="137732"/>
                    </a:cubicBezTo>
                    <a:cubicBezTo>
                      <a:pt x="57912" y="138589"/>
                      <a:pt x="46006" y="139637"/>
                      <a:pt x="30671" y="121253"/>
                    </a:cubicBezTo>
                    <a:cubicBezTo>
                      <a:pt x="42101" y="108299"/>
                      <a:pt x="60484" y="107918"/>
                      <a:pt x="76867" y="109823"/>
                    </a:cubicBezTo>
                    <a:cubicBezTo>
                      <a:pt x="38767" y="90869"/>
                      <a:pt x="9906" y="49911"/>
                      <a:pt x="9620" y="7144"/>
                    </a:cubicBezTo>
                    <a:cubicBezTo>
                      <a:pt x="52388" y="7430"/>
                      <a:pt x="93345" y="36290"/>
                      <a:pt x="112014" y="74200"/>
                    </a:cubicBezTo>
                    <a:cubicBezTo>
                      <a:pt x="110109" y="57817"/>
                      <a:pt x="110490" y="39338"/>
                      <a:pt x="123444" y="28004"/>
                    </a:cubicBezTo>
                    <a:cubicBezTo>
                      <a:pt x="141827" y="43434"/>
                      <a:pt x="140780" y="55340"/>
                      <a:pt x="139922" y="79248"/>
                    </a:cubicBezTo>
                    <a:cubicBezTo>
                      <a:pt x="139065" y="102870"/>
                      <a:pt x="154496" y="114586"/>
                      <a:pt x="177165" y="136779"/>
                    </a:cubicBezTo>
                    <a:cubicBezTo>
                      <a:pt x="175736" y="112300"/>
                      <a:pt x="184499" y="91726"/>
                      <a:pt x="204978" y="72866"/>
                    </a:cubicBezTo>
                    <a:cubicBezTo>
                      <a:pt x="239173" y="41339"/>
                      <a:pt x="276225" y="52007"/>
                      <a:pt x="301943" y="77438"/>
                    </a:cubicBezTo>
                    <a:cubicBezTo>
                      <a:pt x="331089" y="106394"/>
                      <a:pt x="325660" y="138970"/>
                      <a:pt x="309372" y="157353"/>
                    </a:cubicBezTo>
                    <a:cubicBezTo>
                      <a:pt x="300990" y="166878"/>
                      <a:pt x="284131" y="174689"/>
                      <a:pt x="268224" y="167164"/>
                    </a:cubicBezTo>
                    <a:cubicBezTo>
                      <a:pt x="249841" y="158591"/>
                      <a:pt x="248507" y="140208"/>
                      <a:pt x="269558" y="147352"/>
                    </a:cubicBezTo>
                    <a:cubicBezTo>
                      <a:pt x="281845" y="151543"/>
                      <a:pt x="289370" y="143447"/>
                      <a:pt x="293465" y="138970"/>
                    </a:cubicBezTo>
                    <a:cubicBezTo>
                      <a:pt x="302228" y="129350"/>
                      <a:pt x="303943" y="108395"/>
                      <a:pt x="287560" y="92488"/>
                    </a:cubicBezTo>
                    <a:cubicBezTo>
                      <a:pt x="267081" y="72581"/>
                      <a:pt x="242983" y="67818"/>
                      <a:pt x="220504" y="89059"/>
                    </a:cubicBezTo>
                    <a:cubicBezTo>
                      <a:pt x="195739" y="112586"/>
                      <a:pt x="197644" y="157067"/>
                      <a:pt x="230791" y="190976"/>
                    </a:cubicBezTo>
                    <a:cubicBezTo>
                      <a:pt x="253460" y="214122"/>
                      <a:pt x="280892" y="226981"/>
                      <a:pt x="304038" y="223266"/>
                    </a:cubicBezTo>
                    <a:cubicBezTo>
                      <a:pt x="317754" y="221075"/>
                      <a:pt x="330041" y="213074"/>
                      <a:pt x="338900" y="197930"/>
                    </a:cubicBezTo>
                    <a:cubicBezTo>
                      <a:pt x="348901" y="231267"/>
                      <a:pt x="331089" y="255651"/>
                      <a:pt x="297752" y="257937"/>
                    </a:cubicBezTo>
                    <a:cubicBezTo>
                      <a:pt x="324993" y="286036"/>
                      <a:pt x="336137" y="290132"/>
                      <a:pt x="368808" y="275463"/>
                    </a:cubicBezTo>
                    <a:cubicBezTo>
                      <a:pt x="353092" y="310991"/>
                      <a:pt x="341090" y="321850"/>
                      <a:pt x="394907" y="373856"/>
                    </a:cubicBezTo>
                    <a:cubicBezTo>
                      <a:pt x="448723" y="324326"/>
                      <a:pt x="436721" y="313468"/>
                      <a:pt x="421005" y="277940"/>
                    </a:cubicBezTo>
                    <a:cubicBezTo>
                      <a:pt x="453676" y="292608"/>
                      <a:pt x="464820" y="288512"/>
                      <a:pt x="492062" y="260414"/>
                    </a:cubicBezTo>
                    <a:cubicBezTo>
                      <a:pt x="458819" y="258128"/>
                      <a:pt x="441008" y="233744"/>
                      <a:pt x="450914" y="200406"/>
                    </a:cubicBezTo>
                    <a:cubicBezTo>
                      <a:pt x="459772" y="215551"/>
                      <a:pt x="472059" y="223552"/>
                      <a:pt x="485775" y="225838"/>
                    </a:cubicBezTo>
                    <a:cubicBezTo>
                      <a:pt x="508921" y="229553"/>
                      <a:pt x="536353" y="216694"/>
                      <a:pt x="559022" y="193548"/>
                    </a:cubicBezTo>
                    <a:cubicBezTo>
                      <a:pt x="592169" y="159639"/>
                      <a:pt x="594074" y="115157"/>
                      <a:pt x="569309" y="91631"/>
                    </a:cubicBezTo>
                    <a:cubicBezTo>
                      <a:pt x="546926" y="70390"/>
                      <a:pt x="522827" y="75152"/>
                      <a:pt x="502253" y="95059"/>
                    </a:cubicBezTo>
                    <a:cubicBezTo>
                      <a:pt x="485870" y="110966"/>
                      <a:pt x="487585" y="131826"/>
                      <a:pt x="496348" y="141542"/>
                    </a:cubicBezTo>
                    <a:cubicBezTo>
                      <a:pt x="500444" y="146018"/>
                      <a:pt x="507968" y="154115"/>
                      <a:pt x="520256" y="149924"/>
                    </a:cubicBezTo>
                    <a:cubicBezTo>
                      <a:pt x="541211" y="142780"/>
                      <a:pt x="539877" y="161163"/>
                      <a:pt x="521589" y="169736"/>
                    </a:cubicBezTo>
                    <a:cubicBezTo>
                      <a:pt x="505682" y="177165"/>
                      <a:pt x="488918" y="169355"/>
                      <a:pt x="480441" y="159925"/>
                    </a:cubicBezTo>
                    <a:cubicBezTo>
                      <a:pt x="464153" y="141446"/>
                      <a:pt x="458629" y="108871"/>
                      <a:pt x="487871" y="79915"/>
                    </a:cubicBezTo>
                    <a:cubicBezTo>
                      <a:pt x="513588" y="54483"/>
                      <a:pt x="550640" y="43720"/>
                      <a:pt x="584835" y="75343"/>
                    </a:cubicBezTo>
                    <a:cubicBezTo>
                      <a:pt x="605219" y="94202"/>
                      <a:pt x="614077" y="114776"/>
                      <a:pt x="612648" y="139160"/>
                    </a:cubicBezTo>
                    <a:cubicBezTo>
                      <a:pt x="635413" y="116967"/>
                      <a:pt x="650748" y="105251"/>
                      <a:pt x="649891" y="81629"/>
                    </a:cubicBezTo>
                    <a:cubicBezTo>
                      <a:pt x="649034" y="57722"/>
                      <a:pt x="647986" y="45815"/>
                      <a:pt x="666369" y="30385"/>
                    </a:cubicBezTo>
                    <a:cubicBezTo>
                      <a:pt x="679323" y="41815"/>
                      <a:pt x="679704" y="60198"/>
                      <a:pt x="677799" y="76581"/>
                    </a:cubicBezTo>
                    <a:cubicBezTo>
                      <a:pt x="696468" y="38672"/>
                      <a:pt x="737426" y="9811"/>
                      <a:pt x="780193" y="9525"/>
                    </a:cubicBezTo>
                    <a:cubicBezTo>
                      <a:pt x="779907" y="52292"/>
                      <a:pt x="751046" y="93250"/>
                      <a:pt x="713137" y="111919"/>
                    </a:cubicBezTo>
                    <a:cubicBezTo>
                      <a:pt x="729520" y="110014"/>
                      <a:pt x="747903" y="110395"/>
                      <a:pt x="759333" y="123349"/>
                    </a:cubicBezTo>
                    <a:cubicBezTo>
                      <a:pt x="743903" y="141732"/>
                      <a:pt x="731996" y="140684"/>
                      <a:pt x="708184" y="139827"/>
                    </a:cubicBezTo>
                    <a:cubicBezTo>
                      <a:pt x="684562" y="138970"/>
                      <a:pt x="672846" y="154400"/>
                      <a:pt x="650653" y="177070"/>
                    </a:cubicBezTo>
                    <a:cubicBezTo>
                      <a:pt x="675132" y="175546"/>
                      <a:pt x="695706" y="184404"/>
                      <a:pt x="714565" y="204883"/>
                    </a:cubicBezTo>
                    <a:cubicBezTo>
                      <a:pt x="746093" y="239078"/>
                      <a:pt x="735425" y="276130"/>
                      <a:pt x="709994" y="301847"/>
                    </a:cubicBezTo>
                    <a:cubicBezTo>
                      <a:pt x="681038" y="330994"/>
                      <a:pt x="648462" y="325565"/>
                      <a:pt x="630079" y="309277"/>
                    </a:cubicBezTo>
                    <a:cubicBezTo>
                      <a:pt x="620554" y="300895"/>
                      <a:pt x="612743" y="284036"/>
                      <a:pt x="620268" y="268129"/>
                    </a:cubicBezTo>
                    <a:cubicBezTo>
                      <a:pt x="628840" y="249746"/>
                      <a:pt x="647224" y="248412"/>
                      <a:pt x="640080" y="269462"/>
                    </a:cubicBezTo>
                    <a:cubicBezTo>
                      <a:pt x="635889" y="281750"/>
                      <a:pt x="643985" y="289274"/>
                      <a:pt x="648462" y="293370"/>
                    </a:cubicBezTo>
                    <a:cubicBezTo>
                      <a:pt x="658082" y="302133"/>
                      <a:pt x="679037" y="303848"/>
                      <a:pt x="694944" y="287465"/>
                    </a:cubicBezTo>
                    <a:cubicBezTo>
                      <a:pt x="714851" y="266986"/>
                      <a:pt x="719614" y="242888"/>
                      <a:pt x="698373" y="220409"/>
                    </a:cubicBezTo>
                    <a:cubicBezTo>
                      <a:pt x="674846" y="195644"/>
                      <a:pt x="630365" y="197549"/>
                      <a:pt x="596456" y="230696"/>
                    </a:cubicBezTo>
                    <a:cubicBezTo>
                      <a:pt x="573310" y="253365"/>
                      <a:pt x="560451" y="280797"/>
                      <a:pt x="564166" y="303943"/>
                    </a:cubicBezTo>
                    <a:cubicBezTo>
                      <a:pt x="566357" y="317659"/>
                      <a:pt x="574358" y="329946"/>
                      <a:pt x="589598" y="338804"/>
                    </a:cubicBezTo>
                    <a:cubicBezTo>
                      <a:pt x="556260" y="348806"/>
                      <a:pt x="531876" y="330994"/>
                      <a:pt x="529590" y="297656"/>
                    </a:cubicBezTo>
                    <a:cubicBezTo>
                      <a:pt x="501491" y="324898"/>
                      <a:pt x="497396" y="336042"/>
                      <a:pt x="512064" y="368713"/>
                    </a:cubicBezTo>
                    <a:cubicBezTo>
                      <a:pt x="476536" y="352997"/>
                      <a:pt x="465677" y="340995"/>
                      <a:pt x="413671" y="394811"/>
                    </a:cubicBezTo>
                    <a:cubicBezTo>
                      <a:pt x="463201" y="448628"/>
                      <a:pt x="474155" y="436626"/>
                      <a:pt x="509588" y="420910"/>
                    </a:cubicBezTo>
                    <a:cubicBezTo>
                      <a:pt x="494919" y="453581"/>
                      <a:pt x="499015" y="464725"/>
                      <a:pt x="527114" y="491966"/>
                    </a:cubicBezTo>
                    <a:cubicBezTo>
                      <a:pt x="529400" y="458724"/>
                      <a:pt x="553784" y="440912"/>
                      <a:pt x="587216" y="450818"/>
                    </a:cubicBezTo>
                    <a:cubicBezTo>
                      <a:pt x="572072" y="459676"/>
                      <a:pt x="563975" y="471964"/>
                      <a:pt x="561785" y="485680"/>
                    </a:cubicBezTo>
                    <a:cubicBezTo>
                      <a:pt x="558070" y="508825"/>
                      <a:pt x="570929" y="536258"/>
                      <a:pt x="594170" y="558927"/>
                    </a:cubicBezTo>
                    <a:cubicBezTo>
                      <a:pt x="628079" y="592074"/>
                      <a:pt x="672560" y="593979"/>
                      <a:pt x="696087" y="569214"/>
                    </a:cubicBezTo>
                    <a:cubicBezTo>
                      <a:pt x="717328" y="546830"/>
                      <a:pt x="712565" y="522732"/>
                      <a:pt x="692658" y="502158"/>
                    </a:cubicBezTo>
                    <a:cubicBezTo>
                      <a:pt x="676751" y="485775"/>
                      <a:pt x="655892" y="487490"/>
                      <a:pt x="646176" y="496253"/>
                    </a:cubicBezTo>
                    <a:cubicBezTo>
                      <a:pt x="641699" y="500348"/>
                      <a:pt x="633603" y="507873"/>
                      <a:pt x="637794" y="520160"/>
                    </a:cubicBezTo>
                    <a:cubicBezTo>
                      <a:pt x="644938" y="541115"/>
                      <a:pt x="626555" y="539782"/>
                      <a:pt x="617982" y="521494"/>
                    </a:cubicBezTo>
                    <a:cubicBezTo>
                      <a:pt x="610553" y="505587"/>
                      <a:pt x="618363" y="488823"/>
                      <a:pt x="627793" y="480346"/>
                    </a:cubicBezTo>
                    <a:cubicBezTo>
                      <a:pt x="646271" y="464058"/>
                      <a:pt x="678847" y="458534"/>
                      <a:pt x="707803" y="487680"/>
                    </a:cubicBezTo>
                    <a:cubicBezTo>
                      <a:pt x="733235" y="513398"/>
                      <a:pt x="743998" y="550450"/>
                      <a:pt x="712375" y="584645"/>
                    </a:cubicBezTo>
                    <a:cubicBezTo>
                      <a:pt x="693515" y="605028"/>
                      <a:pt x="672941" y="613886"/>
                      <a:pt x="648462" y="612458"/>
                    </a:cubicBezTo>
                    <a:cubicBezTo>
                      <a:pt x="670655" y="635127"/>
                      <a:pt x="682371" y="650558"/>
                      <a:pt x="705993" y="649700"/>
                    </a:cubicBezTo>
                    <a:cubicBezTo>
                      <a:pt x="729901" y="648843"/>
                      <a:pt x="741807" y="647795"/>
                      <a:pt x="757142" y="666179"/>
                    </a:cubicBezTo>
                    <a:cubicBezTo>
                      <a:pt x="745712" y="679133"/>
                      <a:pt x="727329" y="679513"/>
                      <a:pt x="710946" y="677704"/>
                    </a:cubicBezTo>
                    <a:cubicBezTo>
                      <a:pt x="748856" y="696373"/>
                      <a:pt x="777716" y="737330"/>
                      <a:pt x="778002" y="780098"/>
                    </a:cubicBezTo>
                    <a:cubicBezTo>
                      <a:pt x="735235" y="779812"/>
                      <a:pt x="694277" y="750951"/>
                      <a:pt x="675608" y="713042"/>
                    </a:cubicBezTo>
                    <a:cubicBezTo>
                      <a:pt x="677513" y="729425"/>
                      <a:pt x="677132" y="747903"/>
                      <a:pt x="664178" y="759238"/>
                    </a:cubicBezTo>
                    <a:cubicBezTo>
                      <a:pt x="645795" y="743807"/>
                      <a:pt x="646843" y="731901"/>
                      <a:pt x="647700" y="708088"/>
                    </a:cubicBezTo>
                    <a:cubicBezTo>
                      <a:pt x="648557" y="684467"/>
                      <a:pt x="633127" y="672751"/>
                      <a:pt x="610457" y="650558"/>
                    </a:cubicBezTo>
                    <a:cubicBezTo>
                      <a:pt x="611886" y="675037"/>
                      <a:pt x="603123" y="695611"/>
                      <a:pt x="582644" y="714470"/>
                    </a:cubicBezTo>
                    <a:cubicBezTo>
                      <a:pt x="548450" y="745998"/>
                      <a:pt x="511397" y="735330"/>
                      <a:pt x="485680" y="709898"/>
                    </a:cubicBezTo>
                    <a:cubicBezTo>
                      <a:pt x="456533" y="680942"/>
                      <a:pt x="461963" y="648367"/>
                      <a:pt x="478346" y="629984"/>
                    </a:cubicBezTo>
                    <a:cubicBezTo>
                      <a:pt x="486728" y="620459"/>
                      <a:pt x="503587" y="612648"/>
                      <a:pt x="519494" y="620078"/>
                    </a:cubicBezTo>
                    <a:cubicBezTo>
                      <a:pt x="537877" y="628745"/>
                      <a:pt x="539210" y="647033"/>
                      <a:pt x="518160" y="639890"/>
                    </a:cubicBezTo>
                    <a:cubicBezTo>
                      <a:pt x="505873" y="635699"/>
                      <a:pt x="498348" y="643795"/>
                      <a:pt x="494252" y="648272"/>
                    </a:cubicBezTo>
                    <a:cubicBezTo>
                      <a:pt x="485489" y="657892"/>
                      <a:pt x="483775" y="678847"/>
                      <a:pt x="500158" y="694754"/>
                    </a:cubicBezTo>
                    <a:cubicBezTo>
                      <a:pt x="520637" y="714661"/>
                      <a:pt x="544735" y="719423"/>
                      <a:pt x="567214" y="698183"/>
                    </a:cubicBezTo>
                    <a:cubicBezTo>
                      <a:pt x="591979" y="674656"/>
                      <a:pt x="590074" y="630174"/>
                      <a:pt x="556927" y="596265"/>
                    </a:cubicBezTo>
                    <a:cubicBezTo>
                      <a:pt x="534257" y="573119"/>
                      <a:pt x="506825" y="560261"/>
                      <a:pt x="483680" y="563975"/>
                    </a:cubicBezTo>
                    <a:cubicBezTo>
                      <a:pt x="469964" y="566166"/>
                      <a:pt x="457676" y="574167"/>
                      <a:pt x="448818" y="589407"/>
                    </a:cubicBezTo>
                    <a:cubicBezTo>
                      <a:pt x="438817" y="556070"/>
                      <a:pt x="456629" y="531686"/>
                      <a:pt x="489966" y="529400"/>
                    </a:cubicBezTo>
                    <a:cubicBezTo>
                      <a:pt x="462725" y="501301"/>
                      <a:pt x="451580" y="497205"/>
                      <a:pt x="418910" y="511874"/>
                    </a:cubicBezTo>
                    <a:cubicBezTo>
                      <a:pt x="434626" y="476345"/>
                      <a:pt x="446627" y="465487"/>
                      <a:pt x="392811" y="413480"/>
                    </a:cubicBezTo>
                    <a:cubicBezTo>
                      <a:pt x="338995" y="463010"/>
                      <a:pt x="350996" y="473964"/>
                      <a:pt x="366713" y="509397"/>
                    </a:cubicBezTo>
                    <a:cubicBezTo>
                      <a:pt x="334042" y="494729"/>
                      <a:pt x="322898" y="498824"/>
                      <a:pt x="295656" y="526923"/>
                    </a:cubicBezTo>
                    <a:cubicBezTo>
                      <a:pt x="328898" y="529209"/>
                      <a:pt x="346710" y="553593"/>
                      <a:pt x="336804" y="586931"/>
                    </a:cubicBezTo>
                    <a:cubicBezTo>
                      <a:pt x="327946" y="571786"/>
                      <a:pt x="315659" y="563690"/>
                      <a:pt x="301943" y="561499"/>
                    </a:cubicBezTo>
                    <a:cubicBezTo>
                      <a:pt x="278797" y="557784"/>
                      <a:pt x="251365" y="570643"/>
                      <a:pt x="228695" y="593789"/>
                    </a:cubicBezTo>
                    <a:cubicBezTo>
                      <a:pt x="195548" y="627698"/>
                      <a:pt x="193643" y="672179"/>
                      <a:pt x="218408" y="695706"/>
                    </a:cubicBezTo>
                    <a:cubicBezTo>
                      <a:pt x="240792" y="716947"/>
                      <a:pt x="264890" y="712184"/>
                      <a:pt x="285464" y="692277"/>
                    </a:cubicBezTo>
                    <a:cubicBezTo>
                      <a:pt x="301847" y="676370"/>
                      <a:pt x="300133" y="655415"/>
                      <a:pt x="291370" y="645795"/>
                    </a:cubicBezTo>
                    <a:cubicBezTo>
                      <a:pt x="287274" y="641318"/>
                      <a:pt x="279749" y="633222"/>
                      <a:pt x="267462" y="637413"/>
                    </a:cubicBezTo>
                    <a:cubicBezTo>
                      <a:pt x="246507" y="644557"/>
                      <a:pt x="247841" y="626174"/>
                      <a:pt x="266129" y="617601"/>
                    </a:cubicBezTo>
                    <a:cubicBezTo>
                      <a:pt x="282035" y="610172"/>
                      <a:pt x="298799" y="617982"/>
                      <a:pt x="307277" y="627412"/>
                    </a:cubicBezTo>
                    <a:cubicBezTo>
                      <a:pt x="323564" y="645890"/>
                      <a:pt x="329089" y="678466"/>
                      <a:pt x="299847" y="707327"/>
                    </a:cubicBezTo>
                    <a:cubicBezTo>
                      <a:pt x="274130" y="732758"/>
                      <a:pt x="237077" y="743522"/>
                      <a:pt x="202883" y="711899"/>
                    </a:cubicBezTo>
                    <a:cubicBezTo>
                      <a:pt x="182499" y="693039"/>
                      <a:pt x="173641" y="672465"/>
                      <a:pt x="175069" y="648081"/>
                    </a:cubicBezTo>
                    <a:cubicBezTo>
                      <a:pt x="152400" y="670274"/>
                      <a:pt x="136970" y="681990"/>
                      <a:pt x="137827" y="705612"/>
                    </a:cubicBezTo>
                    <a:cubicBezTo>
                      <a:pt x="138684" y="729520"/>
                      <a:pt x="139732" y="741426"/>
                      <a:pt x="121349" y="756857"/>
                    </a:cubicBezTo>
                    <a:cubicBezTo>
                      <a:pt x="108395" y="745427"/>
                      <a:pt x="108014" y="727043"/>
                      <a:pt x="109919" y="710660"/>
                    </a:cubicBezTo>
                    <a:cubicBezTo>
                      <a:pt x="90869" y="749046"/>
                      <a:pt x="49911" y="777907"/>
                      <a:pt x="7144" y="778193"/>
                    </a:cubicBezTo>
                    <a:cubicBezTo>
                      <a:pt x="7430" y="735425"/>
                      <a:pt x="36290" y="694468"/>
                      <a:pt x="74200" y="675799"/>
                    </a:cubicBezTo>
                    <a:cubicBezTo>
                      <a:pt x="57817" y="677704"/>
                      <a:pt x="39338" y="677323"/>
                      <a:pt x="28004" y="664369"/>
                    </a:cubicBezTo>
                    <a:cubicBezTo>
                      <a:pt x="43434" y="645986"/>
                      <a:pt x="55340" y="647033"/>
                      <a:pt x="79248" y="647890"/>
                    </a:cubicBezTo>
                    <a:cubicBezTo>
                      <a:pt x="102870" y="648748"/>
                      <a:pt x="114586" y="633317"/>
                      <a:pt x="136779" y="610648"/>
                    </a:cubicBezTo>
                    <a:cubicBezTo>
                      <a:pt x="112300" y="612077"/>
                      <a:pt x="91726" y="603314"/>
                      <a:pt x="72962" y="582835"/>
                    </a:cubicBezTo>
                    <a:cubicBezTo>
                      <a:pt x="41434" y="548640"/>
                      <a:pt x="52102" y="511588"/>
                      <a:pt x="77534" y="485870"/>
                    </a:cubicBezTo>
                    <a:cubicBezTo>
                      <a:pt x="106490" y="456724"/>
                      <a:pt x="139065" y="462153"/>
                      <a:pt x="157544" y="478441"/>
                    </a:cubicBezTo>
                    <a:cubicBezTo>
                      <a:pt x="167069" y="486823"/>
                      <a:pt x="174879" y="503682"/>
                      <a:pt x="167354" y="519589"/>
                    </a:cubicBezTo>
                    <a:cubicBezTo>
                      <a:pt x="158782" y="537972"/>
                      <a:pt x="140399" y="539306"/>
                      <a:pt x="147542" y="518255"/>
                    </a:cubicBezTo>
                    <a:cubicBezTo>
                      <a:pt x="151733" y="505968"/>
                      <a:pt x="143637" y="498443"/>
                      <a:pt x="139160" y="494348"/>
                    </a:cubicBezTo>
                    <a:cubicBezTo>
                      <a:pt x="129540" y="485585"/>
                      <a:pt x="108585" y="483870"/>
                      <a:pt x="92678" y="500253"/>
                    </a:cubicBezTo>
                    <a:cubicBezTo>
                      <a:pt x="72771" y="520827"/>
                      <a:pt x="68009" y="544830"/>
                      <a:pt x="89249" y="567309"/>
                    </a:cubicBezTo>
                    <a:cubicBezTo>
                      <a:pt x="112776" y="592074"/>
                      <a:pt x="157258" y="590169"/>
                      <a:pt x="191167" y="557022"/>
                    </a:cubicBezTo>
                    <a:cubicBezTo>
                      <a:pt x="214313" y="534353"/>
                      <a:pt x="227171" y="506921"/>
                      <a:pt x="223456" y="483775"/>
                    </a:cubicBezTo>
                    <a:cubicBezTo>
                      <a:pt x="221266" y="470059"/>
                      <a:pt x="213265" y="457772"/>
                      <a:pt x="198025" y="448913"/>
                    </a:cubicBezTo>
                    <a:cubicBezTo>
                      <a:pt x="231362" y="438912"/>
                      <a:pt x="255746" y="456724"/>
                      <a:pt x="258128" y="490061"/>
                    </a:cubicBezTo>
                    <a:cubicBezTo>
                      <a:pt x="286226" y="462820"/>
                      <a:pt x="290322" y="451675"/>
                      <a:pt x="275654" y="419005"/>
                    </a:cubicBezTo>
                    <a:cubicBezTo>
                      <a:pt x="311182" y="434531"/>
                      <a:pt x="322040" y="446532"/>
                      <a:pt x="374047" y="392716"/>
                    </a:cubicBezTo>
                    <a:close/>
                  </a:path>
                </a:pathLst>
              </a:custGeom>
              <a:solidFill>
                <a:srgbClr val="0187AD"/>
              </a:solidFill>
              <a:ln>
                <a:noFill/>
              </a:ln>
              <a:effectLst>
                <a:outerShdw blurRad="139700" sx="102000" sy="102000" algn="ctr" rotWithShape="0">
                  <a:srgbClr val="000000">
                    <a:alpha val="22745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15"/>
              <p:cNvSpPr/>
              <p:nvPr/>
            </p:nvSpPr>
            <p:spPr>
              <a:xfrm>
                <a:off x="464266" y="3648308"/>
                <a:ext cx="485172" cy="474407"/>
              </a:xfrm>
              <a:custGeom>
                <a:avLst/>
                <a:gdLst/>
                <a:ahLst/>
                <a:cxnLst/>
                <a:rect l="l" t="t" r="r" b="b"/>
                <a:pathLst>
                  <a:path w="781050" h="781050" extrusionOk="0">
                    <a:moveTo>
                      <a:pt x="374047" y="392716"/>
                    </a:moveTo>
                    <a:cubicBezTo>
                      <a:pt x="324517" y="338900"/>
                      <a:pt x="313563" y="350901"/>
                      <a:pt x="278130" y="366617"/>
                    </a:cubicBezTo>
                    <a:cubicBezTo>
                      <a:pt x="292799" y="333947"/>
                      <a:pt x="288703" y="322802"/>
                      <a:pt x="260604" y="295561"/>
                    </a:cubicBezTo>
                    <a:cubicBezTo>
                      <a:pt x="258318" y="328898"/>
                      <a:pt x="233934" y="346615"/>
                      <a:pt x="200597" y="336709"/>
                    </a:cubicBezTo>
                    <a:cubicBezTo>
                      <a:pt x="215741" y="327850"/>
                      <a:pt x="223838" y="315563"/>
                      <a:pt x="226028" y="301847"/>
                    </a:cubicBezTo>
                    <a:cubicBezTo>
                      <a:pt x="229743" y="278702"/>
                      <a:pt x="216884" y="251269"/>
                      <a:pt x="193643" y="228600"/>
                    </a:cubicBezTo>
                    <a:cubicBezTo>
                      <a:pt x="159734" y="195453"/>
                      <a:pt x="115253" y="193548"/>
                      <a:pt x="91726" y="218313"/>
                    </a:cubicBezTo>
                    <a:cubicBezTo>
                      <a:pt x="70485" y="240697"/>
                      <a:pt x="75248" y="264795"/>
                      <a:pt x="95155" y="285369"/>
                    </a:cubicBezTo>
                    <a:cubicBezTo>
                      <a:pt x="110966" y="301752"/>
                      <a:pt x="131921" y="300038"/>
                      <a:pt x="141637" y="291275"/>
                    </a:cubicBezTo>
                    <a:cubicBezTo>
                      <a:pt x="146114" y="287179"/>
                      <a:pt x="154210" y="279654"/>
                      <a:pt x="150019" y="267367"/>
                    </a:cubicBezTo>
                    <a:cubicBezTo>
                      <a:pt x="142875" y="246412"/>
                      <a:pt x="161258" y="247745"/>
                      <a:pt x="169831" y="266033"/>
                    </a:cubicBezTo>
                    <a:cubicBezTo>
                      <a:pt x="177260" y="281940"/>
                      <a:pt x="169450" y="298704"/>
                      <a:pt x="160020" y="307181"/>
                    </a:cubicBezTo>
                    <a:cubicBezTo>
                      <a:pt x="141542" y="323469"/>
                      <a:pt x="108966" y="328994"/>
                      <a:pt x="80010" y="299752"/>
                    </a:cubicBezTo>
                    <a:cubicBezTo>
                      <a:pt x="54578" y="274034"/>
                      <a:pt x="43815" y="236982"/>
                      <a:pt x="75438" y="202787"/>
                    </a:cubicBezTo>
                    <a:cubicBezTo>
                      <a:pt x="94298" y="182404"/>
                      <a:pt x="114872" y="173546"/>
                      <a:pt x="139351" y="174974"/>
                    </a:cubicBezTo>
                    <a:cubicBezTo>
                      <a:pt x="117158" y="152305"/>
                      <a:pt x="105442" y="136874"/>
                      <a:pt x="81820" y="137732"/>
                    </a:cubicBezTo>
                    <a:cubicBezTo>
                      <a:pt x="57912" y="138589"/>
                      <a:pt x="46006" y="139637"/>
                      <a:pt x="30671" y="121253"/>
                    </a:cubicBezTo>
                    <a:cubicBezTo>
                      <a:pt x="42101" y="108299"/>
                      <a:pt x="60484" y="107918"/>
                      <a:pt x="76867" y="109823"/>
                    </a:cubicBezTo>
                    <a:cubicBezTo>
                      <a:pt x="38767" y="90869"/>
                      <a:pt x="9906" y="49911"/>
                      <a:pt x="9620" y="7144"/>
                    </a:cubicBezTo>
                    <a:cubicBezTo>
                      <a:pt x="52388" y="7430"/>
                      <a:pt x="93345" y="36290"/>
                      <a:pt x="112014" y="74200"/>
                    </a:cubicBezTo>
                    <a:cubicBezTo>
                      <a:pt x="110109" y="57817"/>
                      <a:pt x="110490" y="39338"/>
                      <a:pt x="123444" y="28004"/>
                    </a:cubicBezTo>
                    <a:cubicBezTo>
                      <a:pt x="141827" y="43434"/>
                      <a:pt x="140780" y="55340"/>
                      <a:pt x="139922" y="79248"/>
                    </a:cubicBezTo>
                    <a:cubicBezTo>
                      <a:pt x="139065" y="102870"/>
                      <a:pt x="154496" y="114586"/>
                      <a:pt x="177165" y="136779"/>
                    </a:cubicBezTo>
                    <a:cubicBezTo>
                      <a:pt x="175736" y="112300"/>
                      <a:pt x="184499" y="91726"/>
                      <a:pt x="204978" y="72866"/>
                    </a:cubicBezTo>
                    <a:cubicBezTo>
                      <a:pt x="239173" y="41339"/>
                      <a:pt x="276225" y="52007"/>
                      <a:pt x="301943" y="77438"/>
                    </a:cubicBezTo>
                    <a:cubicBezTo>
                      <a:pt x="331089" y="106394"/>
                      <a:pt x="325660" y="138970"/>
                      <a:pt x="309372" y="157353"/>
                    </a:cubicBezTo>
                    <a:cubicBezTo>
                      <a:pt x="300990" y="166878"/>
                      <a:pt x="284131" y="174689"/>
                      <a:pt x="268224" y="167164"/>
                    </a:cubicBezTo>
                    <a:cubicBezTo>
                      <a:pt x="249841" y="158591"/>
                      <a:pt x="248507" y="140208"/>
                      <a:pt x="269558" y="147352"/>
                    </a:cubicBezTo>
                    <a:cubicBezTo>
                      <a:pt x="281845" y="151543"/>
                      <a:pt x="289370" y="143447"/>
                      <a:pt x="293465" y="138970"/>
                    </a:cubicBezTo>
                    <a:cubicBezTo>
                      <a:pt x="302228" y="129350"/>
                      <a:pt x="303943" y="108395"/>
                      <a:pt x="287560" y="92488"/>
                    </a:cubicBezTo>
                    <a:cubicBezTo>
                      <a:pt x="267081" y="72581"/>
                      <a:pt x="242983" y="67818"/>
                      <a:pt x="220504" y="89059"/>
                    </a:cubicBezTo>
                    <a:cubicBezTo>
                      <a:pt x="195739" y="112586"/>
                      <a:pt x="197644" y="157067"/>
                      <a:pt x="230791" y="190976"/>
                    </a:cubicBezTo>
                    <a:cubicBezTo>
                      <a:pt x="253460" y="214122"/>
                      <a:pt x="280892" y="226981"/>
                      <a:pt x="304038" y="223266"/>
                    </a:cubicBezTo>
                    <a:cubicBezTo>
                      <a:pt x="317754" y="221075"/>
                      <a:pt x="330041" y="213074"/>
                      <a:pt x="338900" y="197930"/>
                    </a:cubicBezTo>
                    <a:cubicBezTo>
                      <a:pt x="348901" y="231267"/>
                      <a:pt x="331089" y="255651"/>
                      <a:pt x="297752" y="257937"/>
                    </a:cubicBezTo>
                    <a:cubicBezTo>
                      <a:pt x="324993" y="286036"/>
                      <a:pt x="336137" y="290132"/>
                      <a:pt x="368808" y="275463"/>
                    </a:cubicBezTo>
                    <a:cubicBezTo>
                      <a:pt x="353092" y="310991"/>
                      <a:pt x="341090" y="321850"/>
                      <a:pt x="394907" y="373856"/>
                    </a:cubicBezTo>
                    <a:cubicBezTo>
                      <a:pt x="448723" y="324326"/>
                      <a:pt x="436721" y="313468"/>
                      <a:pt x="421005" y="277940"/>
                    </a:cubicBezTo>
                    <a:cubicBezTo>
                      <a:pt x="453676" y="292608"/>
                      <a:pt x="464820" y="288512"/>
                      <a:pt x="492062" y="260414"/>
                    </a:cubicBezTo>
                    <a:cubicBezTo>
                      <a:pt x="458819" y="258128"/>
                      <a:pt x="441008" y="233744"/>
                      <a:pt x="450914" y="200406"/>
                    </a:cubicBezTo>
                    <a:cubicBezTo>
                      <a:pt x="459772" y="215551"/>
                      <a:pt x="472059" y="223552"/>
                      <a:pt x="485775" y="225838"/>
                    </a:cubicBezTo>
                    <a:cubicBezTo>
                      <a:pt x="508921" y="229553"/>
                      <a:pt x="536353" y="216694"/>
                      <a:pt x="559022" y="193548"/>
                    </a:cubicBezTo>
                    <a:cubicBezTo>
                      <a:pt x="592169" y="159639"/>
                      <a:pt x="594074" y="115157"/>
                      <a:pt x="569309" y="91631"/>
                    </a:cubicBezTo>
                    <a:cubicBezTo>
                      <a:pt x="546926" y="70390"/>
                      <a:pt x="522827" y="75152"/>
                      <a:pt x="502253" y="95059"/>
                    </a:cubicBezTo>
                    <a:cubicBezTo>
                      <a:pt x="485870" y="110966"/>
                      <a:pt x="487585" y="131826"/>
                      <a:pt x="496348" y="141542"/>
                    </a:cubicBezTo>
                    <a:cubicBezTo>
                      <a:pt x="500444" y="146018"/>
                      <a:pt x="507968" y="154115"/>
                      <a:pt x="520256" y="149924"/>
                    </a:cubicBezTo>
                    <a:cubicBezTo>
                      <a:pt x="541211" y="142780"/>
                      <a:pt x="539877" y="161163"/>
                      <a:pt x="521589" y="169736"/>
                    </a:cubicBezTo>
                    <a:cubicBezTo>
                      <a:pt x="505682" y="177165"/>
                      <a:pt x="488918" y="169355"/>
                      <a:pt x="480441" y="159925"/>
                    </a:cubicBezTo>
                    <a:cubicBezTo>
                      <a:pt x="464153" y="141446"/>
                      <a:pt x="458629" y="108871"/>
                      <a:pt x="487871" y="79915"/>
                    </a:cubicBezTo>
                    <a:cubicBezTo>
                      <a:pt x="513588" y="54483"/>
                      <a:pt x="550640" y="43720"/>
                      <a:pt x="584835" y="75343"/>
                    </a:cubicBezTo>
                    <a:cubicBezTo>
                      <a:pt x="605219" y="94202"/>
                      <a:pt x="614077" y="114776"/>
                      <a:pt x="612648" y="139160"/>
                    </a:cubicBezTo>
                    <a:cubicBezTo>
                      <a:pt x="635413" y="116967"/>
                      <a:pt x="650748" y="105251"/>
                      <a:pt x="649891" y="81629"/>
                    </a:cubicBezTo>
                    <a:cubicBezTo>
                      <a:pt x="649034" y="57722"/>
                      <a:pt x="647986" y="45815"/>
                      <a:pt x="666369" y="30385"/>
                    </a:cubicBezTo>
                    <a:cubicBezTo>
                      <a:pt x="679323" y="41815"/>
                      <a:pt x="679704" y="60198"/>
                      <a:pt x="677799" y="76581"/>
                    </a:cubicBezTo>
                    <a:cubicBezTo>
                      <a:pt x="696468" y="38672"/>
                      <a:pt x="737426" y="9811"/>
                      <a:pt x="780193" y="9525"/>
                    </a:cubicBezTo>
                    <a:cubicBezTo>
                      <a:pt x="779907" y="52292"/>
                      <a:pt x="751046" y="93250"/>
                      <a:pt x="713137" y="111919"/>
                    </a:cubicBezTo>
                    <a:cubicBezTo>
                      <a:pt x="729520" y="110014"/>
                      <a:pt x="747903" y="110395"/>
                      <a:pt x="759333" y="123349"/>
                    </a:cubicBezTo>
                    <a:cubicBezTo>
                      <a:pt x="743903" y="141732"/>
                      <a:pt x="731996" y="140684"/>
                      <a:pt x="708184" y="139827"/>
                    </a:cubicBezTo>
                    <a:cubicBezTo>
                      <a:pt x="684562" y="138970"/>
                      <a:pt x="672846" y="154400"/>
                      <a:pt x="650653" y="177070"/>
                    </a:cubicBezTo>
                    <a:cubicBezTo>
                      <a:pt x="675132" y="175546"/>
                      <a:pt x="695706" y="184404"/>
                      <a:pt x="714565" y="204883"/>
                    </a:cubicBezTo>
                    <a:cubicBezTo>
                      <a:pt x="746093" y="239078"/>
                      <a:pt x="735425" y="276130"/>
                      <a:pt x="709994" y="301847"/>
                    </a:cubicBezTo>
                    <a:cubicBezTo>
                      <a:pt x="681038" y="330994"/>
                      <a:pt x="648462" y="325565"/>
                      <a:pt x="630079" y="309277"/>
                    </a:cubicBezTo>
                    <a:cubicBezTo>
                      <a:pt x="620554" y="300895"/>
                      <a:pt x="612743" y="284036"/>
                      <a:pt x="620268" y="268129"/>
                    </a:cubicBezTo>
                    <a:cubicBezTo>
                      <a:pt x="628840" y="249746"/>
                      <a:pt x="647224" y="248412"/>
                      <a:pt x="640080" y="269462"/>
                    </a:cubicBezTo>
                    <a:cubicBezTo>
                      <a:pt x="635889" y="281750"/>
                      <a:pt x="643985" y="289274"/>
                      <a:pt x="648462" y="293370"/>
                    </a:cubicBezTo>
                    <a:cubicBezTo>
                      <a:pt x="658082" y="302133"/>
                      <a:pt x="679037" y="303848"/>
                      <a:pt x="694944" y="287465"/>
                    </a:cubicBezTo>
                    <a:cubicBezTo>
                      <a:pt x="714851" y="266986"/>
                      <a:pt x="719614" y="242888"/>
                      <a:pt x="698373" y="220409"/>
                    </a:cubicBezTo>
                    <a:cubicBezTo>
                      <a:pt x="674846" y="195644"/>
                      <a:pt x="630365" y="197549"/>
                      <a:pt x="596456" y="230696"/>
                    </a:cubicBezTo>
                    <a:cubicBezTo>
                      <a:pt x="573310" y="253365"/>
                      <a:pt x="560451" y="280797"/>
                      <a:pt x="564166" y="303943"/>
                    </a:cubicBezTo>
                    <a:cubicBezTo>
                      <a:pt x="566357" y="317659"/>
                      <a:pt x="574358" y="329946"/>
                      <a:pt x="589598" y="338804"/>
                    </a:cubicBezTo>
                    <a:cubicBezTo>
                      <a:pt x="556260" y="348806"/>
                      <a:pt x="531876" y="330994"/>
                      <a:pt x="529590" y="297656"/>
                    </a:cubicBezTo>
                    <a:cubicBezTo>
                      <a:pt x="501491" y="324898"/>
                      <a:pt x="497396" y="336042"/>
                      <a:pt x="512064" y="368713"/>
                    </a:cubicBezTo>
                    <a:cubicBezTo>
                      <a:pt x="476536" y="352997"/>
                      <a:pt x="465677" y="340995"/>
                      <a:pt x="413671" y="394811"/>
                    </a:cubicBezTo>
                    <a:cubicBezTo>
                      <a:pt x="463201" y="448628"/>
                      <a:pt x="474155" y="436626"/>
                      <a:pt x="509588" y="420910"/>
                    </a:cubicBezTo>
                    <a:cubicBezTo>
                      <a:pt x="494919" y="453581"/>
                      <a:pt x="499015" y="464725"/>
                      <a:pt x="527114" y="491966"/>
                    </a:cubicBezTo>
                    <a:cubicBezTo>
                      <a:pt x="529400" y="458724"/>
                      <a:pt x="553784" y="440912"/>
                      <a:pt x="587216" y="450818"/>
                    </a:cubicBezTo>
                    <a:cubicBezTo>
                      <a:pt x="572072" y="459676"/>
                      <a:pt x="563975" y="471964"/>
                      <a:pt x="561785" y="485680"/>
                    </a:cubicBezTo>
                    <a:cubicBezTo>
                      <a:pt x="558070" y="508825"/>
                      <a:pt x="570929" y="536258"/>
                      <a:pt x="594170" y="558927"/>
                    </a:cubicBezTo>
                    <a:cubicBezTo>
                      <a:pt x="628079" y="592074"/>
                      <a:pt x="672560" y="593979"/>
                      <a:pt x="696087" y="569214"/>
                    </a:cubicBezTo>
                    <a:cubicBezTo>
                      <a:pt x="717328" y="546830"/>
                      <a:pt x="712565" y="522732"/>
                      <a:pt x="692658" y="502158"/>
                    </a:cubicBezTo>
                    <a:cubicBezTo>
                      <a:pt x="676751" y="485775"/>
                      <a:pt x="655892" y="487490"/>
                      <a:pt x="646176" y="496253"/>
                    </a:cubicBezTo>
                    <a:cubicBezTo>
                      <a:pt x="641699" y="500348"/>
                      <a:pt x="633603" y="507873"/>
                      <a:pt x="637794" y="520160"/>
                    </a:cubicBezTo>
                    <a:cubicBezTo>
                      <a:pt x="644938" y="541115"/>
                      <a:pt x="626555" y="539782"/>
                      <a:pt x="617982" y="521494"/>
                    </a:cubicBezTo>
                    <a:cubicBezTo>
                      <a:pt x="610553" y="505587"/>
                      <a:pt x="618363" y="488823"/>
                      <a:pt x="627793" y="480346"/>
                    </a:cubicBezTo>
                    <a:cubicBezTo>
                      <a:pt x="646271" y="464058"/>
                      <a:pt x="678847" y="458534"/>
                      <a:pt x="707803" y="487680"/>
                    </a:cubicBezTo>
                    <a:cubicBezTo>
                      <a:pt x="733235" y="513398"/>
                      <a:pt x="743998" y="550450"/>
                      <a:pt x="712375" y="584645"/>
                    </a:cubicBezTo>
                    <a:cubicBezTo>
                      <a:pt x="693515" y="605028"/>
                      <a:pt x="672941" y="613886"/>
                      <a:pt x="648462" y="612458"/>
                    </a:cubicBezTo>
                    <a:cubicBezTo>
                      <a:pt x="670655" y="635127"/>
                      <a:pt x="682371" y="650558"/>
                      <a:pt x="705993" y="649700"/>
                    </a:cubicBezTo>
                    <a:cubicBezTo>
                      <a:pt x="729901" y="648843"/>
                      <a:pt x="741807" y="647795"/>
                      <a:pt x="757142" y="666179"/>
                    </a:cubicBezTo>
                    <a:cubicBezTo>
                      <a:pt x="745712" y="679133"/>
                      <a:pt x="727329" y="679513"/>
                      <a:pt x="710946" y="677704"/>
                    </a:cubicBezTo>
                    <a:cubicBezTo>
                      <a:pt x="748856" y="696373"/>
                      <a:pt x="777716" y="737330"/>
                      <a:pt x="778002" y="780098"/>
                    </a:cubicBezTo>
                    <a:cubicBezTo>
                      <a:pt x="735235" y="779812"/>
                      <a:pt x="694277" y="750951"/>
                      <a:pt x="675608" y="713042"/>
                    </a:cubicBezTo>
                    <a:cubicBezTo>
                      <a:pt x="677513" y="729425"/>
                      <a:pt x="677132" y="747903"/>
                      <a:pt x="664178" y="759238"/>
                    </a:cubicBezTo>
                    <a:cubicBezTo>
                      <a:pt x="645795" y="743807"/>
                      <a:pt x="646843" y="731901"/>
                      <a:pt x="647700" y="708088"/>
                    </a:cubicBezTo>
                    <a:cubicBezTo>
                      <a:pt x="648557" y="684467"/>
                      <a:pt x="633127" y="672751"/>
                      <a:pt x="610457" y="650558"/>
                    </a:cubicBezTo>
                    <a:cubicBezTo>
                      <a:pt x="611886" y="675037"/>
                      <a:pt x="603123" y="695611"/>
                      <a:pt x="582644" y="714470"/>
                    </a:cubicBezTo>
                    <a:cubicBezTo>
                      <a:pt x="548450" y="745998"/>
                      <a:pt x="511397" y="735330"/>
                      <a:pt x="485680" y="709898"/>
                    </a:cubicBezTo>
                    <a:cubicBezTo>
                      <a:pt x="456533" y="680942"/>
                      <a:pt x="461963" y="648367"/>
                      <a:pt x="478346" y="629984"/>
                    </a:cubicBezTo>
                    <a:cubicBezTo>
                      <a:pt x="486728" y="620459"/>
                      <a:pt x="503587" y="612648"/>
                      <a:pt x="519494" y="620078"/>
                    </a:cubicBezTo>
                    <a:cubicBezTo>
                      <a:pt x="537877" y="628745"/>
                      <a:pt x="539210" y="647033"/>
                      <a:pt x="518160" y="639890"/>
                    </a:cubicBezTo>
                    <a:cubicBezTo>
                      <a:pt x="505873" y="635699"/>
                      <a:pt x="498348" y="643795"/>
                      <a:pt x="494252" y="648272"/>
                    </a:cubicBezTo>
                    <a:cubicBezTo>
                      <a:pt x="485489" y="657892"/>
                      <a:pt x="483775" y="678847"/>
                      <a:pt x="500158" y="694754"/>
                    </a:cubicBezTo>
                    <a:cubicBezTo>
                      <a:pt x="520637" y="714661"/>
                      <a:pt x="544735" y="719423"/>
                      <a:pt x="567214" y="698183"/>
                    </a:cubicBezTo>
                    <a:cubicBezTo>
                      <a:pt x="591979" y="674656"/>
                      <a:pt x="590074" y="630174"/>
                      <a:pt x="556927" y="596265"/>
                    </a:cubicBezTo>
                    <a:cubicBezTo>
                      <a:pt x="534257" y="573119"/>
                      <a:pt x="506825" y="560261"/>
                      <a:pt x="483680" y="563975"/>
                    </a:cubicBezTo>
                    <a:cubicBezTo>
                      <a:pt x="469964" y="566166"/>
                      <a:pt x="457676" y="574167"/>
                      <a:pt x="448818" y="589407"/>
                    </a:cubicBezTo>
                    <a:cubicBezTo>
                      <a:pt x="438817" y="556070"/>
                      <a:pt x="456629" y="531686"/>
                      <a:pt x="489966" y="529400"/>
                    </a:cubicBezTo>
                    <a:cubicBezTo>
                      <a:pt x="462725" y="501301"/>
                      <a:pt x="451580" y="497205"/>
                      <a:pt x="418910" y="511874"/>
                    </a:cubicBezTo>
                    <a:cubicBezTo>
                      <a:pt x="434626" y="476345"/>
                      <a:pt x="446627" y="465487"/>
                      <a:pt x="392811" y="413480"/>
                    </a:cubicBezTo>
                    <a:cubicBezTo>
                      <a:pt x="338995" y="463010"/>
                      <a:pt x="350996" y="473964"/>
                      <a:pt x="366713" y="509397"/>
                    </a:cubicBezTo>
                    <a:cubicBezTo>
                      <a:pt x="334042" y="494729"/>
                      <a:pt x="322898" y="498824"/>
                      <a:pt x="295656" y="526923"/>
                    </a:cubicBezTo>
                    <a:cubicBezTo>
                      <a:pt x="328898" y="529209"/>
                      <a:pt x="346710" y="553593"/>
                      <a:pt x="336804" y="586931"/>
                    </a:cubicBezTo>
                    <a:cubicBezTo>
                      <a:pt x="327946" y="571786"/>
                      <a:pt x="315659" y="563690"/>
                      <a:pt x="301943" y="561499"/>
                    </a:cubicBezTo>
                    <a:cubicBezTo>
                      <a:pt x="278797" y="557784"/>
                      <a:pt x="251365" y="570643"/>
                      <a:pt x="228695" y="593789"/>
                    </a:cubicBezTo>
                    <a:cubicBezTo>
                      <a:pt x="195548" y="627698"/>
                      <a:pt x="193643" y="672179"/>
                      <a:pt x="218408" y="695706"/>
                    </a:cubicBezTo>
                    <a:cubicBezTo>
                      <a:pt x="240792" y="716947"/>
                      <a:pt x="264890" y="712184"/>
                      <a:pt x="285464" y="692277"/>
                    </a:cubicBezTo>
                    <a:cubicBezTo>
                      <a:pt x="301847" y="676370"/>
                      <a:pt x="300133" y="655415"/>
                      <a:pt x="291370" y="645795"/>
                    </a:cubicBezTo>
                    <a:cubicBezTo>
                      <a:pt x="287274" y="641318"/>
                      <a:pt x="279749" y="633222"/>
                      <a:pt x="267462" y="637413"/>
                    </a:cubicBezTo>
                    <a:cubicBezTo>
                      <a:pt x="246507" y="644557"/>
                      <a:pt x="247841" y="626174"/>
                      <a:pt x="266129" y="617601"/>
                    </a:cubicBezTo>
                    <a:cubicBezTo>
                      <a:pt x="282035" y="610172"/>
                      <a:pt x="298799" y="617982"/>
                      <a:pt x="307277" y="627412"/>
                    </a:cubicBezTo>
                    <a:cubicBezTo>
                      <a:pt x="323564" y="645890"/>
                      <a:pt x="329089" y="678466"/>
                      <a:pt x="299847" y="707327"/>
                    </a:cubicBezTo>
                    <a:cubicBezTo>
                      <a:pt x="274130" y="732758"/>
                      <a:pt x="237077" y="743522"/>
                      <a:pt x="202883" y="711899"/>
                    </a:cubicBezTo>
                    <a:cubicBezTo>
                      <a:pt x="182499" y="693039"/>
                      <a:pt x="173641" y="672465"/>
                      <a:pt x="175069" y="648081"/>
                    </a:cubicBezTo>
                    <a:cubicBezTo>
                      <a:pt x="152400" y="670274"/>
                      <a:pt x="136970" y="681990"/>
                      <a:pt x="137827" y="705612"/>
                    </a:cubicBezTo>
                    <a:cubicBezTo>
                      <a:pt x="138684" y="729520"/>
                      <a:pt x="139732" y="741426"/>
                      <a:pt x="121349" y="756857"/>
                    </a:cubicBezTo>
                    <a:cubicBezTo>
                      <a:pt x="108395" y="745427"/>
                      <a:pt x="108014" y="727043"/>
                      <a:pt x="109919" y="710660"/>
                    </a:cubicBezTo>
                    <a:cubicBezTo>
                      <a:pt x="90869" y="749046"/>
                      <a:pt x="49911" y="777907"/>
                      <a:pt x="7144" y="778193"/>
                    </a:cubicBezTo>
                    <a:cubicBezTo>
                      <a:pt x="7430" y="735425"/>
                      <a:pt x="36290" y="694468"/>
                      <a:pt x="74200" y="675799"/>
                    </a:cubicBezTo>
                    <a:cubicBezTo>
                      <a:pt x="57817" y="677704"/>
                      <a:pt x="39338" y="677323"/>
                      <a:pt x="28004" y="664369"/>
                    </a:cubicBezTo>
                    <a:cubicBezTo>
                      <a:pt x="43434" y="645986"/>
                      <a:pt x="55340" y="647033"/>
                      <a:pt x="79248" y="647890"/>
                    </a:cubicBezTo>
                    <a:cubicBezTo>
                      <a:pt x="102870" y="648748"/>
                      <a:pt x="114586" y="633317"/>
                      <a:pt x="136779" y="610648"/>
                    </a:cubicBezTo>
                    <a:cubicBezTo>
                      <a:pt x="112300" y="612077"/>
                      <a:pt x="91726" y="603314"/>
                      <a:pt x="72962" y="582835"/>
                    </a:cubicBezTo>
                    <a:cubicBezTo>
                      <a:pt x="41434" y="548640"/>
                      <a:pt x="52102" y="511588"/>
                      <a:pt x="77534" y="485870"/>
                    </a:cubicBezTo>
                    <a:cubicBezTo>
                      <a:pt x="106490" y="456724"/>
                      <a:pt x="139065" y="462153"/>
                      <a:pt x="157544" y="478441"/>
                    </a:cubicBezTo>
                    <a:cubicBezTo>
                      <a:pt x="167069" y="486823"/>
                      <a:pt x="174879" y="503682"/>
                      <a:pt x="167354" y="519589"/>
                    </a:cubicBezTo>
                    <a:cubicBezTo>
                      <a:pt x="158782" y="537972"/>
                      <a:pt x="140399" y="539306"/>
                      <a:pt x="147542" y="518255"/>
                    </a:cubicBezTo>
                    <a:cubicBezTo>
                      <a:pt x="151733" y="505968"/>
                      <a:pt x="143637" y="498443"/>
                      <a:pt x="139160" y="494348"/>
                    </a:cubicBezTo>
                    <a:cubicBezTo>
                      <a:pt x="129540" y="485585"/>
                      <a:pt x="108585" y="483870"/>
                      <a:pt x="92678" y="500253"/>
                    </a:cubicBezTo>
                    <a:cubicBezTo>
                      <a:pt x="72771" y="520827"/>
                      <a:pt x="68009" y="544830"/>
                      <a:pt x="89249" y="567309"/>
                    </a:cubicBezTo>
                    <a:cubicBezTo>
                      <a:pt x="112776" y="592074"/>
                      <a:pt x="157258" y="590169"/>
                      <a:pt x="191167" y="557022"/>
                    </a:cubicBezTo>
                    <a:cubicBezTo>
                      <a:pt x="214313" y="534353"/>
                      <a:pt x="227171" y="506921"/>
                      <a:pt x="223456" y="483775"/>
                    </a:cubicBezTo>
                    <a:cubicBezTo>
                      <a:pt x="221266" y="470059"/>
                      <a:pt x="213265" y="457772"/>
                      <a:pt x="198025" y="448913"/>
                    </a:cubicBezTo>
                    <a:cubicBezTo>
                      <a:pt x="231362" y="438912"/>
                      <a:pt x="255746" y="456724"/>
                      <a:pt x="258128" y="490061"/>
                    </a:cubicBezTo>
                    <a:cubicBezTo>
                      <a:pt x="286226" y="462820"/>
                      <a:pt x="290322" y="451675"/>
                      <a:pt x="275654" y="419005"/>
                    </a:cubicBezTo>
                    <a:cubicBezTo>
                      <a:pt x="311182" y="434531"/>
                      <a:pt x="322040" y="446532"/>
                      <a:pt x="374047" y="392716"/>
                    </a:cubicBezTo>
                    <a:close/>
                  </a:path>
                </a:pathLst>
              </a:custGeom>
              <a:solidFill>
                <a:srgbClr val="0187AD"/>
              </a:solidFill>
              <a:ln>
                <a:noFill/>
              </a:ln>
              <a:effectLst>
                <a:outerShdw blurRad="139700" sx="102000" sy="102000" algn="ctr" rotWithShape="0">
                  <a:srgbClr val="000000">
                    <a:alpha val="22745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15"/>
              <p:cNvSpPr/>
              <p:nvPr/>
            </p:nvSpPr>
            <p:spPr>
              <a:xfrm>
                <a:off x="949437" y="3648309"/>
                <a:ext cx="485172" cy="474408"/>
              </a:xfrm>
              <a:custGeom>
                <a:avLst/>
                <a:gdLst/>
                <a:ahLst/>
                <a:cxnLst/>
                <a:rect l="l" t="t" r="r" b="b"/>
                <a:pathLst>
                  <a:path w="781050" h="781050" extrusionOk="0">
                    <a:moveTo>
                      <a:pt x="374047" y="392716"/>
                    </a:moveTo>
                    <a:cubicBezTo>
                      <a:pt x="324517" y="338900"/>
                      <a:pt x="313563" y="350901"/>
                      <a:pt x="278130" y="366617"/>
                    </a:cubicBezTo>
                    <a:cubicBezTo>
                      <a:pt x="292799" y="333947"/>
                      <a:pt x="288703" y="322802"/>
                      <a:pt x="260604" y="295561"/>
                    </a:cubicBezTo>
                    <a:cubicBezTo>
                      <a:pt x="258318" y="328898"/>
                      <a:pt x="233934" y="346615"/>
                      <a:pt x="200597" y="336709"/>
                    </a:cubicBezTo>
                    <a:cubicBezTo>
                      <a:pt x="215741" y="327850"/>
                      <a:pt x="223838" y="315563"/>
                      <a:pt x="226028" y="301847"/>
                    </a:cubicBezTo>
                    <a:cubicBezTo>
                      <a:pt x="229743" y="278702"/>
                      <a:pt x="216884" y="251269"/>
                      <a:pt x="193643" y="228600"/>
                    </a:cubicBezTo>
                    <a:cubicBezTo>
                      <a:pt x="159734" y="195453"/>
                      <a:pt x="115253" y="193548"/>
                      <a:pt x="91726" y="218313"/>
                    </a:cubicBezTo>
                    <a:cubicBezTo>
                      <a:pt x="70485" y="240697"/>
                      <a:pt x="75248" y="264795"/>
                      <a:pt x="95155" y="285369"/>
                    </a:cubicBezTo>
                    <a:cubicBezTo>
                      <a:pt x="110966" y="301752"/>
                      <a:pt x="131921" y="300038"/>
                      <a:pt x="141637" y="291275"/>
                    </a:cubicBezTo>
                    <a:cubicBezTo>
                      <a:pt x="146114" y="287179"/>
                      <a:pt x="154210" y="279654"/>
                      <a:pt x="150019" y="267367"/>
                    </a:cubicBezTo>
                    <a:cubicBezTo>
                      <a:pt x="142875" y="246412"/>
                      <a:pt x="161258" y="247745"/>
                      <a:pt x="169831" y="266033"/>
                    </a:cubicBezTo>
                    <a:cubicBezTo>
                      <a:pt x="177260" y="281940"/>
                      <a:pt x="169450" y="298704"/>
                      <a:pt x="160020" y="307181"/>
                    </a:cubicBezTo>
                    <a:cubicBezTo>
                      <a:pt x="141542" y="323469"/>
                      <a:pt x="108966" y="328994"/>
                      <a:pt x="80010" y="299752"/>
                    </a:cubicBezTo>
                    <a:cubicBezTo>
                      <a:pt x="54578" y="274034"/>
                      <a:pt x="43815" y="236982"/>
                      <a:pt x="75438" y="202787"/>
                    </a:cubicBezTo>
                    <a:cubicBezTo>
                      <a:pt x="94298" y="182404"/>
                      <a:pt x="114872" y="173546"/>
                      <a:pt x="139351" y="174974"/>
                    </a:cubicBezTo>
                    <a:cubicBezTo>
                      <a:pt x="117158" y="152305"/>
                      <a:pt x="105442" y="136874"/>
                      <a:pt x="81820" y="137732"/>
                    </a:cubicBezTo>
                    <a:cubicBezTo>
                      <a:pt x="57912" y="138589"/>
                      <a:pt x="46006" y="139637"/>
                      <a:pt x="30671" y="121253"/>
                    </a:cubicBezTo>
                    <a:cubicBezTo>
                      <a:pt x="42101" y="108299"/>
                      <a:pt x="60484" y="107918"/>
                      <a:pt x="76867" y="109823"/>
                    </a:cubicBezTo>
                    <a:cubicBezTo>
                      <a:pt x="38767" y="90869"/>
                      <a:pt x="9906" y="49911"/>
                      <a:pt x="9620" y="7144"/>
                    </a:cubicBezTo>
                    <a:cubicBezTo>
                      <a:pt x="52388" y="7430"/>
                      <a:pt x="93345" y="36290"/>
                      <a:pt x="112014" y="74200"/>
                    </a:cubicBezTo>
                    <a:cubicBezTo>
                      <a:pt x="110109" y="57817"/>
                      <a:pt x="110490" y="39338"/>
                      <a:pt x="123444" y="28004"/>
                    </a:cubicBezTo>
                    <a:cubicBezTo>
                      <a:pt x="141827" y="43434"/>
                      <a:pt x="140780" y="55340"/>
                      <a:pt x="139922" y="79248"/>
                    </a:cubicBezTo>
                    <a:cubicBezTo>
                      <a:pt x="139065" y="102870"/>
                      <a:pt x="154496" y="114586"/>
                      <a:pt x="177165" y="136779"/>
                    </a:cubicBezTo>
                    <a:cubicBezTo>
                      <a:pt x="175736" y="112300"/>
                      <a:pt x="184499" y="91726"/>
                      <a:pt x="204978" y="72866"/>
                    </a:cubicBezTo>
                    <a:cubicBezTo>
                      <a:pt x="239173" y="41339"/>
                      <a:pt x="276225" y="52007"/>
                      <a:pt x="301943" y="77438"/>
                    </a:cubicBezTo>
                    <a:cubicBezTo>
                      <a:pt x="331089" y="106394"/>
                      <a:pt x="325660" y="138970"/>
                      <a:pt x="309372" y="157353"/>
                    </a:cubicBezTo>
                    <a:cubicBezTo>
                      <a:pt x="300990" y="166878"/>
                      <a:pt x="284131" y="174689"/>
                      <a:pt x="268224" y="167164"/>
                    </a:cubicBezTo>
                    <a:cubicBezTo>
                      <a:pt x="249841" y="158591"/>
                      <a:pt x="248507" y="140208"/>
                      <a:pt x="269558" y="147352"/>
                    </a:cubicBezTo>
                    <a:cubicBezTo>
                      <a:pt x="281845" y="151543"/>
                      <a:pt x="289370" y="143447"/>
                      <a:pt x="293465" y="138970"/>
                    </a:cubicBezTo>
                    <a:cubicBezTo>
                      <a:pt x="302228" y="129350"/>
                      <a:pt x="303943" y="108395"/>
                      <a:pt x="287560" y="92488"/>
                    </a:cubicBezTo>
                    <a:cubicBezTo>
                      <a:pt x="267081" y="72581"/>
                      <a:pt x="242983" y="67818"/>
                      <a:pt x="220504" y="89059"/>
                    </a:cubicBezTo>
                    <a:cubicBezTo>
                      <a:pt x="195739" y="112586"/>
                      <a:pt x="197644" y="157067"/>
                      <a:pt x="230791" y="190976"/>
                    </a:cubicBezTo>
                    <a:cubicBezTo>
                      <a:pt x="253460" y="214122"/>
                      <a:pt x="280892" y="226981"/>
                      <a:pt x="304038" y="223266"/>
                    </a:cubicBezTo>
                    <a:cubicBezTo>
                      <a:pt x="317754" y="221075"/>
                      <a:pt x="330041" y="213074"/>
                      <a:pt x="338900" y="197930"/>
                    </a:cubicBezTo>
                    <a:cubicBezTo>
                      <a:pt x="348901" y="231267"/>
                      <a:pt x="331089" y="255651"/>
                      <a:pt x="297752" y="257937"/>
                    </a:cubicBezTo>
                    <a:cubicBezTo>
                      <a:pt x="324993" y="286036"/>
                      <a:pt x="336137" y="290132"/>
                      <a:pt x="368808" y="275463"/>
                    </a:cubicBezTo>
                    <a:cubicBezTo>
                      <a:pt x="353092" y="310991"/>
                      <a:pt x="341090" y="321850"/>
                      <a:pt x="394907" y="373856"/>
                    </a:cubicBezTo>
                    <a:cubicBezTo>
                      <a:pt x="448723" y="324326"/>
                      <a:pt x="436721" y="313468"/>
                      <a:pt x="421005" y="277940"/>
                    </a:cubicBezTo>
                    <a:cubicBezTo>
                      <a:pt x="453676" y="292608"/>
                      <a:pt x="464820" y="288512"/>
                      <a:pt x="492062" y="260414"/>
                    </a:cubicBezTo>
                    <a:cubicBezTo>
                      <a:pt x="458819" y="258128"/>
                      <a:pt x="441008" y="233744"/>
                      <a:pt x="450914" y="200406"/>
                    </a:cubicBezTo>
                    <a:cubicBezTo>
                      <a:pt x="459772" y="215551"/>
                      <a:pt x="472059" y="223552"/>
                      <a:pt x="485775" y="225838"/>
                    </a:cubicBezTo>
                    <a:cubicBezTo>
                      <a:pt x="508921" y="229553"/>
                      <a:pt x="536353" y="216694"/>
                      <a:pt x="559022" y="193548"/>
                    </a:cubicBezTo>
                    <a:cubicBezTo>
                      <a:pt x="592169" y="159639"/>
                      <a:pt x="594074" y="115157"/>
                      <a:pt x="569309" y="91631"/>
                    </a:cubicBezTo>
                    <a:cubicBezTo>
                      <a:pt x="546926" y="70390"/>
                      <a:pt x="522827" y="75152"/>
                      <a:pt x="502253" y="95059"/>
                    </a:cubicBezTo>
                    <a:cubicBezTo>
                      <a:pt x="485870" y="110966"/>
                      <a:pt x="487585" y="131826"/>
                      <a:pt x="496348" y="141542"/>
                    </a:cubicBezTo>
                    <a:cubicBezTo>
                      <a:pt x="500444" y="146018"/>
                      <a:pt x="507968" y="154115"/>
                      <a:pt x="520256" y="149924"/>
                    </a:cubicBezTo>
                    <a:cubicBezTo>
                      <a:pt x="541211" y="142780"/>
                      <a:pt x="539877" y="161163"/>
                      <a:pt x="521589" y="169736"/>
                    </a:cubicBezTo>
                    <a:cubicBezTo>
                      <a:pt x="505682" y="177165"/>
                      <a:pt x="488918" y="169355"/>
                      <a:pt x="480441" y="159925"/>
                    </a:cubicBezTo>
                    <a:cubicBezTo>
                      <a:pt x="464153" y="141446"/>
                      <a:pt x="458629" y="108871"/>
                      <a:pt x="487871" y="79915"/>
                    </a:cubicBezTo>
                    <a:cubicBezTo>
                      <a:pt x="513588" y="54483"/>
                      <a:pt x="550640" y="43720"/>
                      <a:pt x="584835" y="75343"/>
                    </a:cubicBezTo>
                    <a:cubicBezTo>
                      <a:pt x="605219" y="94202"/>
                      <a:pt x="614077" y="114776"/>
                      <a:pt x="612648" y="139160"/>
                    </a:cubicBezTo>
                    <a:cubicBezTo>
                      <a:pt x="635413" y="116967"/>
                      <a:pt x="650748" y="105251"/>
                      <a:pt x="649891" y="81629"/>
                    </a:cubicBezTo>
                    <a:cubicBezTo>
                      <a:pt x="649034" y="57722"/>
                      <a:pt x="647986" y="45815"/>
                      <a:pt x="666369" y="30385"/>
                    </a:cubicBezTo>
                    <a:cubicBezTo>
                      <a:pt x="679323" y="41815"/>
                      <a:pt x="679704" y="60198"/>
                      <a:pt x="677799" y="76581"/>
                    </a:cubicBezTo>
                    <a:cubicBezTo>
                      <a:pt x="696468" y="38672"/>
                      <a:pt x="737426" y="9811"/>
                      <a:pt x="780193" y="9525"/>
                    </a:cubicBezTo>
                    <a:cubicBezTo>
                      <a:pt x="779907" y="52292"/>
                      <a:pt x="751046" y="93250"/>
                      <a:pt x="713137" y="111919"/>
                    </a:cubicBezTo>
                    <a:cubicBezTo>
                      <a:pt x="729520" y="110014"/>
                      <a:pt x="747903" y="110395"/>
                      <a:pt x="759333" y="123349"/>
                    </a:cubicBezTo>
                    <a:cubicBezTo>
                      <a:pt x="743903" y="141732"/>
                      <a:pt x="731996" y="140684"/>
                      <a:pt x="708184" y="139827"/>
                    </a:cubicBezTo>
                    <a:cubicBezTo>
                      <a:pt x="684562" y="138970"/>
                      <a:pt x="672846" y="154400"/>
                      <a:pt x="650653" y="177070"/>
                    </a:cubicBezTo>
                    <a:cubicBezTo>
                      <a:pt x="675132" y="175546"/>
                      <a:pt x="695706" y="184404"/>
                      <a:pt x="714565" y="204883"/>
                    </a:cubicBezTo>
                    <a:cubicBezTo>
                      <a:pt x="746093" y="239078"/>
                      <a:pt x="735425" y="276130"/>
                      <a:pt x="709994" y="301847"/>
                    </a:cubicBezTo>
                    <a:cubicBezTo>
                      <a:pt x="681038" y="330994"/>
                      <a:pt x="648462" y="325565"/>
                      <a:pt x="630079" y="309277"/>
                    </a:cubicBezTo>
                    <a:cubicBezTo>
                      <a:pt x="620554" y="300895"/>
                      <a:pt x="612743" y="284036"/>
                      <a:pt x="620268" y="268129"/>
                    </a:cubicBezTo>
                    <a:cubicBezTo>
                      <a:pt x="628840" y="249746"/>
                      <a:pt x="647224" y="248412"/>
                      <a:pt x="640080" y="269462"/>
                    </a:cubicBezTo>
                    <a:cubicBezTo>
                      <a:pt x="635889" y="281750"/>
                      <a:pt x="643985" y="289274"/>
                      <a:pt x="648462" y="293370"/>
                    </a:cubicBezTo>
                    <a:cubicBezTo>
                      <a:pt x="658082" y="302133"/>
                      <a:pt x="679037" y="303848"/>
                      <a:pt x="694944" y="287465"/>
                    </a:cubicBezTo>
                    <a:cubicBezTo>
                      <a:pt x="714851" y="266986"/>
                      <a:pt x="719614" y="242888"/>
                      <a:pt x="698373" y="220409"/>
                    </a:cubicBezTo>
                    <a:cubicBezTo>
                      <a:pt x="674846" y="195644"/>
                      <a:pt x="630365" y="197549"/>
                      <a:pt x="596456" y="230696"/>
                    </a:cubicBezTo>
                    <a:cubicBezTo>
                      <a:pt x="573310" y="253365"/>
                      <a:pt x="560451" y="280797"/>
                      <a:pt x="564166" y="303943"/>
                    </a:cubicBezTo>
                    <a:cubicBezTo>
                      <a:pt x="566357" y="317659"/>
                      <a:pt x="574358" y="329946"/>
                      <a:pt x="589598" y="338804"/>
                    </a:cubicBezTo>
                    <a:cubicBezTo>
                      <a:pt x="556260" y="348806"/>
                      <a:pt x="531876" y="330994"/>
                      <a:pt x="529590" y="297656"/>
                    </a:cubicBezTo>
                    <a:cubicBezTo>
                      <a:pt x="501491" y="324898"/>
                      <a:pt x="497396" y="336042"/>
                      <a:pt x="512064" y="368713"/>
                    </a:cubicBezTo>
                    <a:cubicBezTo>
                      <a:pt x="476536" y="352997"/>
                      <a:pt x="465677" y="340995"/>
                      <a:pt x="413671" y="394811"/>
                    </a:cubicBezTo>
                    <a:cubicBezTo>
                      <a:pt x="463201" y="448628"/>
                      <a:pt x="474155" y="436626"/>
                      <a:pt x="509588" y="420910"/>
                    </a:cubicBezTo>
                    <a:cubicBezTo>
                      <a:pt x="494919" y="453581"/>
                      <a:pt x="499015" y="464725"/>
                      <a:pt x="527114" y="491966"/>
                    </a:cubicBezTo>
                    <a:cubicBezTo>
                      <a:pt x="529400" y="458724"/>
                      <a:pt x="553784" y="440912"/>
                      <a:pt x="587216" y="450818"/>
                    </a:cubicBezTo>
                    <a:cubicBezTo>
                      <a:pt x="572072" y="459676"/>
                      <a:pt x="563975" y="471964"/>
                      <a:pt x="561785" y="485680"/>
                    </a:cubicBezTo>
                    <a:cubicBezTo>
                      <a:pt x="558070" y="508825"/>
                      <a:pt x="570929" y="536258"/>
                      <a:pt x="594170" y="558927"/>
                    </a:cubicBezTo>
                    <a:cubicBezTo>
                      <a:pt x="628079" y="592074"/>
                      <a:pt x="672560" y="593979"/>
                      <a:pt x="696087" y="569214"/>
                    </a:cubicBezTo>
                    <a:cubicBezTo>
                      <a:pt x="717328" y="546830"/>
                      <a:pt x="712565" y="522732"/>
                      <a:pt x="692658" y="502158"/>
                    </a:cubicBezTo>
                    <a:cubicBezTo>
                      <a:pt x="676751" y="485775"/>
                      <a:pt x="655892" y="487490"/>
                      <a:pt x="646176" y="496253"/>
                    </a:cubicBezTo>
                    <a:cubicBezTo>
                      <a:pt x="641699" y="500348"/>
                      <a:pt x="633603" y="507873"/>
                      <a:pt x="637794" y="520160"/>
                    </a:cubicBezTo>
                    <a:cubicBezTo>
                      <a:pt x="644938" y="541115"/>
                      <a:pt x="626555" y="539782"/>
                      <a:pt x="617982" y="521494"/>
                    </a:cubicBezTo>
                    <a:cubicBezTo>
                      <a:pt x="610553" y="505587"/>
                      <a:pt x="618363" y="488823"/>
                      <a:pt x="627793" y="480346"/>
                    </a:cubicBezTo>
                    <a:cubicBezTo>
                      <a:pt x="646271" y="464058"/>
                      <a:pt x="678847" y="458534"/>
                      <a:pt x="707803" y="487680"/>
                    </a:cubicBezTo>
                    <a:cubicBezTo>
                      <a:pt x="733235" y="513398"/>
                      <a:pt x="743998" y="550450"/>
                      <a:pt x="712375" y="584645"/>
                    </a:cubicBezTo>
                    <a:cubicBezTo>
                      <a:pt x="693515" y="605028"/>
                      <a:pt x="672941" y="613886"/>
                      <a:pt x="648462" y="612458"/>
                    </a:cubicBezTo>
                    <a:cubicBezTo>
                      <a:pt x="670655" y="635127"/>
                      <a:pt x="682371" y="650558"/>
                      <a:pt x="705993" y="649700"/>
                    </a:cubicBezTo>
                    <a:cubicBezTo>
                      <a:pt x="729901" y="648843"/>
                      <a:pt x="741807" y="647795"/>
                      <a:pt x="757142" y="666179"/>
                    </a:cubicBezTo>
                    <a:cubicBezTo>
                      <a:pt x="745712" y="679133"/>
                      <a:pt x="727329" y="679513"/>
                      <a:pt x="710946" y="677704"/>
                    </a:cubicBezTo>
                    <a:cubicBezTo>
                      <a:pt x="748856" y="696373"/>
                      <a:pt x="777716" y="737330"/>
                      <a:pt x="778002" y="780098"/>
                    </a:cubicBezTo>
                    <a:cubicBezTo>
                      <a:pt x="735235" y="779812"/>
                      <a:pt x="694277" y="750951"/>
                      <a:pt x="675608" y="713042"/>
                    </a:cubicBezTo>
                    <a:cubicBezTo>
                      <a:pt x="677513" y="729425"/>
                      <a:pt x="677132" y="747903"/>
                      <a:pt x="664178" y="759238"/>
                    </a:cubicBezTo>
                    <a:cubicBezTo>
                      <a:pt x="645795" y="743807"/>
                      <a:pt x="646843" y="731901"/>
                      <a:pt x="647700" y="708088"/>
                    </a:cubicBezTo>
                    <a:cubicBezTo>
                      <a:pt x="648557" y="684467"/>
                      <a:pt x="633127" y="672751"/>
                      <a:pt x="610457" y="650558"/>
                    </a:cubicBezTo>
                    <a:cubicBezTo>
                      <a:pt x="611886" y="675037"/>
                      <a:pt x="603123" y="695611"/>
                      <a:pt x="582644" y="714470"/>
                    </a:cubicBezTo>
                    <a:cubicBezTo>
                      <a:pt x="548450" y="745998"/>
                      <a:pt x="511397" y="735330"/>
                      <a:pt x="485680" y="709898"/>
                    </a:cubicBezTo>
                    <a:cubicBezTo>
                      <a:pt x="456533" y="680942"/>
                      <a:pt x="461963" y="648367"/>
                      <a:pt x="478346" y="629984"/>
                    </a:cubicBezTo>
                    <a:cubicBezTo>
                      <a:pt x="486728" y="620459"/>
                      <a:pt x="503587" y="612648"/>
                      <a:pt x="519494" y="620078"/>
                    </a:cubicBezTo>
                    <a:cubicBezTo>
                      <a:pt x="537877" y="628745"/>
                      <a:pt x="539210" y="647033"/>
                      <a:pt x="518160" y="639890"/>
                    </a:cubicBezTo>
                    <a:cubicBezTo>
                      <a:pt x="505873" y="635699"/>
                      <a:pt x="498348" y="643795"/>
                      <a:pt x="494252" y="648272"/>
                    </a:cubicBezTo>
                    <a:cubicBezTo>
                      <a:pt x="485489" y="657892"/>
                      <a:pt x="483775" y="678847"/>
                      <a:pt x="500158" y="694754"/>
                    </a:cubicBezTo>
                    <a:cubicBezTo>
                      <a:pt x="520637" y="714661"/>
                      <a:pt x="544735" y="719423"/>
                      <a:pt x="567214" y="698183"/>
                    </a:cubicBezTo>
                    <a:cubicBezTo>
                      <a:pt x="591979" y="674656"/>
                      <a:pt x="590074" y="630174"/>
                      <a:pt x="556927" y="596265"/>
                    </a:cubicBezTo>
                    <a:cubicBezTo>
                      <a:pt x="534257" y="573119"/>
                      <a:pt x="506825" y="560261"/>
                      <a:pt x="483680" y="563975"/>
                    </a:cubicBezTo>
                    <a:cubicBezTo>
                      <a:pt x="469964" y="566166"/>
                      <a:pt x="457676" y="574167"/>
                      <a:pt x="448818" y="589407"/>
                    </a:cubicBezTo>
                    <a:cubicBezTo>
                      <a:pt x="438817" y="556070"/>
                      <a:pt x="456629" y="531686"/>
                      <a:pt x="489966" y="529400"/>
                    </a:cubicBezTo>
                    <a:cubicBezTo>
                      <a:pt x="462725" y="501301"/>
                      <a:pt x="451580" y="497205"/>
                      <a:pt x="418910" y="511874"/>
                    </a:cubicBezTo>
                    <a:cubicBezTo>
                      <a:pt x="434626" y="476345"/>
                      <a:pt x="446627" y="465487"/>
                      <a:pt x="392811" y="413480"/>
                    </a:cubicBezTo>
                    <a:cubicBezTo>
                      <a:pt x="338995" y="463010"/>
                      <a:pt x="350996" y="473964"/>
                      <a:pt x="366713" y="509397"/>
                    </a:cubicBezTo>
                    <a:cubicBezTo>
                      <a:pt x="334042" y="494729"/>
                      <a:pt x="322898" y="498824"/>
                      <a:pt x="295656" y="526923"/>
                    </a:cubicBezTo>
                    <a:cubicBezTo>
                      <a:pt x="328898" y="529209"/>
                      <a:pt x="346710" y="553593"/>
                      <a:pt x="336804" y="586931"/>
                    </a:cubicBezTo>
                    <a:cubicBezTo>
                      <a:pt x="327946" y="571786"/>
                      <a:pt x="315659" y="563690"/>
                      <a:pt x="301943" y="561499"/>
                    </a:cubicBezTo>
                    <a:cubicBezTo>
                      <a:pt x="278797" y="557784"/>
                      <a:pt x="251365" y="570643"/>
                      <a:pt x="228695" y="593789"/>
                    </a:cubicBezTo>
                    <a:cubicBezTo>
                      <a:pt x="195548" y="627698"/>
                      <a:pt x="193643" y="672179"/>
                      <a:pt x="218408" y="695706"/>
                    </a:cubicBezTo>
                    <a:cubicBezTo>
                      <a:pt x="240792" y="716947"/>
                      <a:pt x="264890" y="712184"/>
                      <a:pt x="285464" y="692277"/>
                    </a:cubicBezTo>
                    <a:cubicBezTo>
                      <a:pt x="301847" y="676370"/>
                      <a:pt x="300133" y="655415"/>
                      <a:pt x="291370" y="645795"/>
                    </a:cubicBezTo>
                    <a:cubicBezTo>
                      <a:pt x="287274" y="641318"/>
                      <a:pt x="279749" y="633222"/>
                      <a:pt x="267462" y="637413"/>
                    </a:cubicBezTo>
                    <a:cubicBezTo>
                      <a:pt x="246507" y="644557"/>
                      <a:pt x="247841" y="626174"/>
                      <a:pt x="266129" y="617601"/>
                    </a:cubicBezTo>
                    <a:cubicBezTo>
                      <a:pt x="282035" y="610172"/>
                      <a:pt x="298799" y="617982"/>
                      <a:pt x="307277" y="627412"/>
                    </a:cubicBezTo>
                    <a:cubicBezTo>
                      <a:pt x="323564" y="645890"/>
                      <a:pt x="329089" y="678466"/>
                      <a:pt x="299847" y="707327"/>
                    </a:cubicBezTo>
                    <a:cubicBezTo>
                      <a:pt x="274130" y="732758"/>
                      <a:pt x="237077" y="743522"/>
                      <a:pt x="202883" y="711899"/>
                    </a:cubicBezTo>
                    <a:cubicBezTo>
                      <a:pt x="182499" y="693039"/>
                      <a:pt x="173641" y="672465"/>
                      <a:pt x="175069" y="648081"/>
                    </a:cubicBezTo>
                    <a:cubicBezTo>
                      <a:pt x="152400" y="670274"/>
                      <a:pt x="136970" y="681990"/>
                      <a:pt x="137827" y="705612"/>
                    </a:cubicBezTo>
                    <a:cubicBezTo>
                      <a:pt x="138684" y="729520"/>
                      <a:pt x="139732" y="741426"/>
                      <a:pt x="121349" y="756857"/>
                    </a:cubicBezTo>
                    <a:cubicBezTo>
                      <a:pt x="108395" y="745427"/>
                      <a:pt x="108014" y="727043"/>
                      <a:pt x="109919" y="710660"/>
                    </a:cubicBezTo>
                    <a:cubicBezTo>
                      <a:pt x="90869" y="749046"/>
                      <a:pt x="49911" y="777907"/>
                      <a:pt x="7144" y="778193"/>
                    </a:cubicBezTo>
                    <a:cubicBezTo>
                      <a:pt x="7430" y="735425"/>
                      <a:pt x="36290" y="694468"/>
                      <a:pt x="74200" y="675799"/>
                    </a:cubicBezTo>
                    <a:cubicBezTo>
                      <a:pt x="57817" y="677704"/>
                      <a:pt x="39338" y="677323"/>
                      <a:pt x="28004" y="664369"/>
                    </a:cubicBezTo>
                    <a:cubicBezTo>
                      <a:pt x="43434" y="645986"/>
                      <a:pt x="55340" y="647033"/>
                      <a:pt x="79248" y="647890"/>
                    </a:cubicBezTo>
                    <a:cubicBezTo>
                      <a:pt x="102870" y="648748"/>
                      <a:pt x="114586" y="633317"/>
                      <a:pt x="136779" y="610648"/>
                    </a:cubicBezTo>
                    <a:cubicBezTo>
                      <a:pt x="112300" y="612077"/>
                      <a:pt x="91726" y="603314"/>
                      <a:pt x="72962" y="582835"/>
                    </a:cubicBezTo>
                    <a:cubicBezTo>
                      <a:pt x="41434" y="548640"/>
                      <a:pt x="52102" y="511588"/>
                      <a:pt x="77534" y="485870"/>
                    </a:cubicBezTo>
                    <a:cubicBezTo>
                      <a:pt x="106490" y="456724"/>
                      <a:pt x="139065" y="462153"/>
                      <a:pt x="157544" y="478441"/>
                    </a:cubicBezTo>
                    <a:cubicBezTo>
                      <a:pt x="167069" y="486823"/>
                      <a:pt x="174879" y="503682"/>
                      <a:pt x="167354" y="519589"/>
                    </a:cubicBezTo>
                    <a:cubicBezTo>
                      <a:pt x="158782" y="537972"/>
                      <a:pt x="140399" y="539306"/>
                      <a:pt x="147542" y="518255"/>
                    </a:cubicBezTo>
                    <a:cubicBezTo>
                      <a:pt x="151733" y="505968"/>
                      <a:pt x="143637" y="498443"/>
                      <a:pt x="139160" y="494348"/>
                    </a:cubicBezTo>
                    <a:cubicBezTo>
                      <a:pt x="129540" y="485585"/>
                      <a:pt x="108585" y="483870"/>
                      <a:pt x="92678" y="500253"/>
                    </a:cubicBezTo>
                    <a:cubicBezTo>
                      <a:pt x="72771" y="520827"/>
                      <a:pt x="68009" y="544830"/>
                      <a:pt x="89249" y="567309"/>
                    </a:cubicBezTo>
                    <a:cubicBezTo>
                      <a:pt x="112776" y="592074"/>
                      <a:pt x="157258" y="590169"/>
                      <a:pt x="191167" y="557022"/>
                    </a:cubicBezTo>
                    <a:cubicBezTo>
                      <a:pt x="214313" y="534353"/>
                      <a:pt x="227171" y="506921"/>
                      <a:pt x="223456" y="483775"/>
                    </a:cubicBezTo>
                    <a:cubicBezTo>
                      <a:pt x="221266" y="470059"/>
                      <a:pt x="213265" y="457772"/>
                      <a:pt x="198025" y="448913"/>
                    </a:cubicBezTo>
                    <a:cubicBezTo>
                      <a:pt x="231362" y="438912"/>
                      <a:pt x="255746" y="456724"/>
                      <a:pt x="258128" y="490061"/>
                    </a:cubicBezTo>
                    <a:cubicBezTo>
                      <a:pt x="286226" y="462820"/>
                      <a:pt x="290322" y="451675"/>
                      <a:pt x="275654" y="419005"/>
                    </a:cubicBezTo>
                    <a:cubicBezTo>
                      <a:pt x="311182" y="434531"/>
                      <a:pt x="322040" y="446532"/>
                      <a:pt x="374047" y="392716"/>
                    </a:cubicBezTo>
                    <a:close/>
                  </a:path>
                </a:pathLst>
              </a:custGeom>
              <a:solidFill>
                <a:srgbClr val="0187AD"/>
              </a:solidFill>
              <a:ln>
                <a:noFill/>
              </a:ln>
              <a:effectLst>
                <a:outerShdw blurRad="139700" sx="102000" sy="102000" algn="ctr" rotWithShape="0">
                  <a:srgbClr val="000000">
                    <a:alpha val="22745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15"/>
              <p:cNvSpPr/>
              <p:nvPr/>
            </p:nvSpPr>
            <p:spPr>
              <a:xfrm>
                <a:off x="464266" y="4106847"/>
                <a:ext cx="485172" cy="474408"/>
              </a:xfrm>
              <a:custGeom>
                <a:avLst/>
                <a:gdLst/>
                <a:ahLst/>
                <a:cxnLst/>
                <a:rect l="l" t="t" r="r" b="b"/>
                <a:pathLst>
                  <a:path w="781050" h="781050" extrusionOk="0">
                    <a:moveTo>
                      <a:pt x="374047" y="392716"/>
                    </a:moveTo>
                    <a:cubicBezTo>
                      <a:pt x="324517" y="338900"/>
                      <a:pt x="313563" y="350901"/>
                      <a:pt x="278130" y="366617"/>
                    </a:cubicBezTo>
                    <a:cubicBezTo>
                      <a:pt x="292799" y="333947"/>
                      <a:pt x="288703" y="322802"/>
                      <a:pt x="260604" y="295561"/>
                    </a:cubicBezTo>
                    <a:cubicBezTo>
                      <a:pt x="258318" y="328898"/>
                      <a:pt x="233934" y="346615"/>
                      <a:pt x="200597" y="336709"/>
                    </a:cubicBezTo>
                    <a:cubicBezTo>
                      <a:pt x="215741" y="327850"/>
                      <a:pt x="223838" y="315563"/>
                      <a:pt x="226028" y="301847"/>
                    </a:cubicBezTo>
                    <a:cubicBezTo>
                      <a:pt x="229743" y="278702"/>
                      <a:pt x="216884" y="251269"/>
                      <a:pt x="193643" y="228600"/>
                    </a:cubicBezTo>
                    <a:cubicBezTo>
                      <a:pt x="159734" y="195453"/>
                      <a:pt x="115253" y="193548"/>
                      <a:pt x="91726" y="218313"/>
                    </a:cubicBezTo>
                    <a:cubicBezTo>
                      <a:pt x="70485" y="240697"/>
                      <a:pt x="75248" y="264795"/>
                      <a:pt x="95155" y="285369"/>
                    </a:cubicBezTo>
                    <a:cubicBezTo>
                      <a:pt x="110966" y="301752"/>
                      <a:pt x="131921" y="300038"/>
                      <a:pt x="141637" y="291275"/>
                    </a:cubicBezTo>
                    <a:cubicBezTo>
                      <a:pt x="146114" y="287179"/>
                      <a:pt x="154210" y="279654"/>
                      <a:pt x="150019" y="267367"/>
                    </a:cubicBezTo>
                    <a:cubicBezTo>
                      <a:pt x="142875" y="246412"/>
                      <a:pt x="161258" y="247745"/>
                      <a:pt x="169831" y="266033"/>
                    </a:cubicBezTo>
                    <a:cubicBezTo>
                      <a:pt x="177260" y="281940"/>
                      <a:pt x="169450" y="298704"/>
                      <a:pt x="160020" y="307181"/>
                    </a:cubicBezTo>
                    <a:cubicBezTo>
                      <a:pt x="141542" y="323469"/>
                      <a:pt x="108966" y="328994"/>
                      <a:pt x="80010" y="299752"/>
                    </a:cubicBezTo>
                    <a:cubicBezTo>
                      <a:pt x="54578" y="274034"/>
                      <a:pt x="43815" y="236982"/>
                      <a:pt x="75438" y="202787"/>
                    </a:cubicBezTo>
                    <a:cubicBezTo>
                      <a:pt x="94298" y="182404"/>
                      <a:pt x="114872" y="173546"/>
                      <a:pt x="139351" y="174974"/>
                    </a:cubicBezTo>
                    <a:cubicBezTo>
                      <a:pt x="117158" y="152305"/>
                      <a:pt x="105442" y="136874"/>
                      <a:pt x="81820" y="137732"/>
                    </a:cubicBezTo>
                    <a:cubicBezTo>
                      <a:pt x="57912" y="138589"/>
                      <a:pt x="46006" y="139637"/>
                      <a:pt x="30671" y="121253"/>
                    </a:cubicBezTo>
                    <a:cubicBezTo>
                      <a:pt x="42101" y="108299"/>
                      <a:pt x="60484" y="107918"/>
                      <a:pt x="76867" y="109823"/>
                    </a:cubicBezTo>
                    <a:cubicBezTo>
                      <a:pt x="38767" y="90869"/>
                      <a:pt x="9906" y="49911"/>
                      <a:pt x="9620" y="7144"/>
                    </a:cubicBezTo>
                    <a:cubicBezTo>
                      <a:pt x="52388" y="7430"/>
                      <a:pt x="93345" y="36290"/>
                      <a:pt x="112014" y="74200"/>
                    </a:cubicBezTo>
                    <a:cubicBezTo>
                      <a:pt x="110109" y="57817"/>
                      <a:pt x="110490" y="39338"/>
                      <a:pt x="123444" y="28004"/>
                    </a:cubicBezTo>
                    <a:cubicBezTo>
                      <a:pt x="141827" y="43434"/>
                      <a:pt x="140780" y="55340"/>
                      <a:pt x="139922" y="79248"/>
                    </a:cubicBezTo>
                    <a:cubicBezTo>
                      <a:pt x="139065" y="102870"/>
                      <a:pt x="154496" y="114586"/>
                      <a:pt x="177165" y="136779"/>
                    </a:cubicBezTo>
                    <a:cubicBezTo>
                      <a:pt x="175736" y="112300"/>
                      <a:pt x="184499" y="91726"/>
                      <a:pt x="204978" y="72866"/>
                    </a:cubicBezTo>
                    <a:cubicBezTo>
                      <a:pt x="239173" y="41339"/>
                      <a:pt x="276225" y="52007"/>
                      <a:pt x="301943" y="77438"/>
                    </a:cubicBezTo>
                    <a:cubicBezTo>
                      <a:pt x="331089" y="106394"/>
                      <a:pt x="325660" y="138970"/>
                      <a:pt x="309372" y="157353"/>
                    </a:cubicBezTo>
                    <a:cubicBezTo>
                      <a:pt x="300990" y="166878"/>
                      <a:pt x="284131" y="174689"/>
                      <a:pt x="268224" y="167164"/>
                    </a:cubicBezTo>
                    <a:cubicBezTo>
                      <a:pt x="249841" y="158591"/>
                      <a:pt x="248507" y="140208"/>
                      <a:pt x="269558" y="147352"/>
                    </a:cubicBezTo>
                    <a:cubicBezTo>
                      <a:pt x="281845" y="151543"/>
                      <a:pt x="289370" y="143447"/>
                      <a:pt x="293465" y="138970"/>
                    </a:cubicBezTo>
                    <a:cubicBezTo>
                      <a:pt x="302228" y="129350"/>
                      <a:pt x="303943" y="108395"/>
                      <a:pt x="287560" y="92488"/>
                    </a:cubicBezTo>
                    <a:cubicBezTo>
                      <a:pt x="267081" y="72581"/>
                      <a:pt x="242983" y="67818"/>
                      <a:pt x="220504" y="89059"/>
                    </a:cubicBezTo>
                    <a:cubicBezTo>
                      <a:pt x="195739" y="112586"/>
                      <a:pt x="197644" y="157067"/>
                      <a:pt x="230791" y="190976"/>
                    </a:cubicBezTo>
                    <a:cubicBezTo>
                      <a:pt x="253460" y="214122"/>
                      <a:pt x="280892" y="226981"/>
                      <a:pt x="304038" y="223266"/>
                    </a:cubicBezTo>
                    <a:cubicBezTo>
                      <a:pt x="317754" y="221075"/>
                      <a:pt x="330041" y="213074"/>
                      <a:pt x="338900" y="197930"/>
                    </a:cubicBezTo>
                    <a:cubicBezTo>
                      <a:pt x="348901" y="231267"/>
                      <a:pt x="331089" y="255651"/>
                      <a:pt x="297752" y="257937"/>
                    </a:cubicBezTo>
                    <a:cubicBezTo>
                      <a:pt x="324993" y="286036"/>
                      <a:pt x="336137" y="290132"/>
                      <a:pt x="368808" y="275463"/>
                    </a:cubicBezTo>
                    <a:cubicBezTo>
                      <a:pt x="353092" y="310991"/>
                      <a:pt x="341090" y="321850"/>
                      <a:pt x="394907" y="373856"/>
                    </a:cubicBezTo>
                    <a:cubicBezTo>
                      <a:pt x="448723" y="324326"/>
                      <a:pt x="436721" y="313468"/>
                      <a:pt x="421005" y="277940"/>
                    </a:cubicBezTo>
                    <a:cubicBezTo>
                      <a:pt x="453676" y="292608"/>
                      <a:pt x="464820" y="288512"/>
                      <a:pt x="492062" y="260414"/>
                    </a:cubicBezTo>
                    <a:cubicBezTo>
                      <a:pt x="458819" y="258128"/>
                      <a:pt x="441008" y="233744"/>
                      <a:pt x="450914" y="200406"/>
                    </a:cubicBezTo>
                    <a:cubicBezTo>
                      <a:pt x="459772" y="215551"/>
                      <a:pt x="472059" y="223552"/>
                      <a:pt x="485775" y="225838"/>
                    </a:cubicBezTo>
                    <a:cubicBezTo>
                      <a:pt x="508921" y="229553"/>
                      <a:pt x="536353" y="216694"/>
                      <a:pt x="559022" y="193548"/>
                    </a:cubicBezTo>
                    <a:cubicBezTo>
                      <a:pt x="592169" y="159639"/>
                      <a:pt x="594074" y="115157"/>
                      <a:pt x="569309" y="91631"/>
                    </a:cubicBezTo>
                    <a:cubicBezTo>
                      <a:pt x="546926" y="70390"/>
                      <a:pt x="522827" y="75152"/>
                      <a:pt x="502253" y="95059"/>
                    </a:cubicBezTo>
                    <a:cubicBezTo>
                      <a:pt x="485870" y="110966"/>
                      <a:pt x="487585" y="131826"/>
                      <a:pt x="496348" y="141542"/>
                    </a:cubicBezTo>
                    <a:cubicBezTo>
                      <a:pt x="500444" y="146018"/>
                      <a:pt x="507968" y="154115"/>
                      <a:pt x="520256" y="149924"/>
                    </a:cubicBezTo>
                    <a:cubicBezTo>
                      <a:pt x="541211" y="142780"/>
                      <a:pt x="539877" y="161163"/>
                      <a:pt x="521589" y="169736"/>
                    </a:cubicBezTo>
                    <a:cubicBezTo>
                      <a:pt x="505682" y="177165"/>
                      <a:pt x="488918" y="169355"/>
                      <a:pt x="480441" y="159925"/>
                    </a:cubicBezTo>
                    <a:cubicBezTo>
                      <a:pt x="464153" y="141446"/>
                      <a:pt x="458629" y="108871"/>
                      <a:pt x="487871" y="79915"/>
                    </a:cubicBezTo>
                    <a:cubicBezTo>
                      <a:pt x="513588" y="54483"/>
                      <a:pt x="550640" y="43720"/>
                      <a:pt x="584835" y="75343"/>
                    </a:cubicBezTo>
                    <a:cubicBezTo>
                      <a:pt x="605219" y="94202"/>
                      <a:pt x="614077" y="114776"/>
                      <a:pt x="612648" y="139160"/>
                    </a:cubicBezTo>
                    <a:cubicBezTo>
                      <a:pt x="635413" y="116967"/>
                      <a:pt x="650748" y="105251"/>
                      <a:pt x="649891" y="81629"/>
                    </a:cubicBezTo>
                    <a:cubicBezTo>
                      <a:pt x="649034" y="57722"/>
                      <a:pt x="647986" y="45815"/>
                      <a:pt x="666369" y="30385"/>
                    </a:cubicBezTo>
                    <a:cubicBezTo>
                      <a:pt x="679323" y="41815"/>
                      <a:pt x="679704" y="60198"/>
                      <a:pt x="677799" y="76581"/>
                    </a:cubicBezTo>
                    <a:cubicBezTo>
                      <a:pt x="696468" y="38672"/>
                      <a:pt x="737426" y="9811"/>
                      <a:pt x="780193" y="9525"/>
                    </a:cubicBezTo>
                    <a:cubicBezTo>
                      <a:pt x="779907" y="52292"/>
                      <a:pt x="751046" y="93250"/>
                      <a:pt x="713137" y="111919"/>
                    </a:cubicBezTo>
                    <a:cubicBezTo>
                      <a:pt x="729520" y="110014"/>
                      <a:pt x="747903" y="110395"/>
                      <a:pt x="759333" y="123349"/>
                    </a:cubicBezTo>
                    <a:cubicBezTo>
                      <a:pt x="743903" y="141732"/>
                      <a:pt x="731996" y="140684"/>
                      <a:pt x="708184" y="139827"/>
                    </a:cubicBezTo>
                    <a:cubicBezTo>
                      <a:pt x="684562" y="138970"/>
                      <a:pt x="672846" y="154400"/>
                      <a:pt x="650653" y="177070"/>
                    </a:cubicBezTo>
                    <a:cubicBezTo>
                      <a:pt x="675132" y="175546"/>
                      <a:pt x="695706" y="184404"/>
                      <a:pt x="714565" y="204883"/>
                    </a:cubicBezTo>
                    <a:cubicBezTo>
                      <a:pt x="746093" y="239078"/>
                      <a:pt x="735425" y="276130"/>
                      <a:pt x="709994" y="301847"/>
                    </a:cubicBezTo>
                    <a:cubicBezTo>
                      <a:pt x="681038" y="330994"/>
                      <a:pt x="648462" y="325565"/>
                      <a:pt x="630079" y="309277"/>
                    </a:cubicBezTo>
                    <a:cubicBezTo>
                      <a:pt x="620554" y="300895"/>
                      <a:pt x="612743" y="284036"/>
                      <a:pt x="620268" y="268129"/>
                    </a:cubicBezTo>
                    <a:cubicBezTo>
                      <a:pt x="628840" y="249746"/>
                      <a:pt x="647224" y="248412"/>
                      <a:pt x="640080" y="269462"/>
                    </a:cubicBezTo>
                    <a:cubicBezTo>
                      <a:pt x="635889" y="281750"/>
                      <a:pt x="643985" y="289274"/>
                      <a:pt x="648462" y="293370"/>
                    </a:cubicBezTo>
                    <a:cubicBezTo>
                      <a:pt x="658082" y="302133"/>
                      <a:pt x="679037" y="303848"/>
                      <a:pt x="694944" y="287465"/>
                    </a:cubicBezTo>
                    <a:cubicBezTo>
                      <a:pt x="714851" y="266986"/>
                      <a:pt x="719614" y="242888"/>
                      <a:pt x="698373" y="220409"/>
                    </a:cubicBezTo>
                    <a:cubicBezTo>
                      <a:pt x="674846" y="195644"/>
                      <a:pt x="630365" y="197549"/>
                      <a:pt x="596456" y="230696"/>
                    </a:cubicBezTo>
                    <a:cubicBezTo>
                      <a:pt x="573310" y="253365"/>
                      <a:pt x="560451" y="280797"/>
                      <a:pt x="564166" y="303943"/>
                    </a:cubicBezTo>
                    <a:cubicBezTo>
                      <a:pt x="566357" y="317659"/>
                      <a:pt x="574358" y="329946"/>
                      <a:pt x="589598" y="338804"/>
                    </a:cubicBezTo>
                    <a:cubicBezTo>
                      <a:pt x="556260" y="348806"/>
                      <a:pt x="531876" y="330994"/>
                      <a:pt x="529590" y="297656"/>
                    </a:cubicBezTo>
                    <a:cubicBezTo>
                      <a:pt x="501491" y="324898"/>
                      <a:pt x="497396" y="336042"/>
                      <a:pt x="512064" y="368713"/>
                    </a:cubicBezTo>
                    <a:cubicBezTo>
                      <a:pt x="476536" y="352997"/>
                      <a:pt x="465677" y="340995"/>
                      <a:pt x="413671" y="394811"/>
                    </a:cubicBezTo>
                    <a:cubicBezTo>
                      <a:pt x="463201" y="448628"/>
                      <a:pt x="474155" y="436626"/>
                      <a:pt x="509588" y="420910"/>
                    </a:cubicBezTo>
                    <a:cubicBezTo>
                      <a:pt x="494919" y="453581"/>
                      <a:pt x="499015" y="464725"/>
                      <a:pt x="527114" y="491966"/>
                    </a:cubicBezTo>
                    <a:cubicBezTo>
                      <a:pt x="529400" y="458724"/>
                      <a:pt x="553784" y="440912"/>
                      <a:pt x="587216" y="450818"/>
                    </a:cubicBezTo>
                    <a:cubicBezTo>
                      <a:pt x="572072" y="459676"/>
                      <a:pt x="563975" y="471964"/>
                      <a:pt x="561785" y="485680"/>
                    </a:cubicBezTo>
                    <a:cubicBezTo>
                      <a:pt x="558070" y="508825"/>
                      <a:pt x="570929" y="536258"/>
                      <a:pt x="594170" y="558927"/>
                    </a:cubicBezTo>
                    <a:cubicBezTo>
                      <a:pt x="628079" y="592074"/>
                      <a:pt x="672560" y="593979"/>
                      <a:pt x="696087" y="569214"/>
                    </a:cubicBezTo>
                    <a:cubicBezTo>
                      <a:pt x="717328" y="546830"/>
                      <a:pt x="712565" y="522732"/>
                      <a:pt x="692658" y="502158"/>
                    </a:cubicBezTo>
                    <a:cubicBezTo>
                      <a:pt x="676751" y="485775"/>
                      <a:pt x="655892" y="487490"/>
                      <a:pt x="646176" y="496253"/>
                    </a:cubicBezTo>
                    <a:cubicBezTo>
                      <a:pt x="641699" y="500348"/>
                      <a:pt x="633603" y="507873"/>
                      <a:pt x="637794" y="520160"/>
                    </a:cubicBezTo>
                    <a:cubicBezTo>
                      <a:pt x="644938" y="541115"/>
                      <a:pt x="626555" y="539782"/>
                      <a:pt x="617982" y="521494"/>
                    </a:cubicBezTo>
                    <a:cubicBezTo>
                      <a:pt x="610553" y="505587"/>
                      <a:pt x="618363" y="488823"/>
                      <a:pt x="627793" y="480346"/>
                    </a:cubicBezTo>
                    <a:cubicBezTo>
                      <a:pt x="646271" y="464058"/>
                      <a:pt x="678847" y="458534"/>
                      <a:pt x="707803" y="487680"/>
                    </a:cubicBezTo>
                    <a:cubicBezTo>
                      <a:pt x="733235" y="513398"/>
                      <a:pt x="743998" y="550450"/>
                      <a:pt x="712375" y="584645"/>
                    </a:cubicBezTo>
                    <a:cubicBezTo>
                      <a:pt x="693515" y="605028"/>
                      <a:pt x="672941" y="613886"/>
                      <a:pt x="648462" y="612458"/>
                    </a:cubicBezTo>
                    <a:cubicBezTo>
                      <a:pt x="670655" y="635127"/>
                      <a:pt x="682371" y="650558"/>
                      <a:pt x="705993" y="649700"/>
                    </a:cubicBezTo>
                    <a:cubicBezTo>
                      <a:pt x="729901" y="648843"/>
                      <a:pt x="741807" y="647795"/>
                      <a:pt x="757142" y="666179"/>
                    </a:cubicBezTo>
                    <a:cubicBezTo>
                      <a:pt x="745712" y="679133"/>
                      <a:pt x="727329" y="679513"/>
                      <a:pt x="710946" y="677704"/>
                    </a:cubicBezTo>
                    <a:cubicBezTo>
                      <a:pt x="748856" y="696373"/>
                      <a:pt x="777716" y="737330"/>
                      <a:pt x="778002" y="780098"/>
                    </a:cubicBezTo>
                    <a:cubicBezTo>
                      <a:pt x="735235" y="779812"/>
                      <a:pt x="694277" y="750951"/>
                      <a:pt x="675608" y="713042"/>
                    </a:cubicBezTo>
                    <a:cubicBezTo>
                      <a:pt x="677513" y="729425"/>
                      <a:pt x="677132" y="747903"/>
                      <a:pt x="664178" y="759238"/>
                    </a:cubicBezTo>
                    <a:cubicBezTo>
                      <a:pt x="645795" y="743807"/>
                      <a:pt x="646843" y="731901"/>
                      <a:pt x="647700" y="708088"/>
                    </a:cubicBezTo>
                    <a:cubicBezTo>
                      <a:pt x="648557" y="684467"/>
                      <a:pt x="633127" y="672751"/>
                      <a:pt x="610457" y="650558"/>
                    </a:cubicBezTo>
                    <a:cubicBezTo>
                      <a:pt x="611886" y="675037"/>
                      <a:pt x="603123" y="695611"/>
                      <a:pt x="582644" y="714470"/>
                    </a:cubicBezTo>
                    <a:cubicBezTo>
                      <a:pt x="548450" y="745998"/>
                      <a:pt x="511397" y="735330"/>
                      <a:pt x="485680" y="709898"/>
                    </a:cubicBezTo>
                    <a:cubicBezTo>
                      <a:pt x="456533" y="680942"/>
                      <a:pt x="461963" y="648367"/>
                      <a:pt x="478346" y="629984"/>
                    </a:cubicBezTo>
                    <a:cubicBezTo>
                      <a:pt x="486728" y="620459"/>
                      <a:pt x="503587" y="612648"/>
                      <a:pt x="519494" y="620078"/>
                    </a:cubicBezTo>
                    <a:cubicBezTo>
                      <a:pt x="537877" y="628745"/>
                      <a:pt x="539210" y="647033"/>
                      <a:pt x="518160" y="639890"/>
                    </a:cubicBezTo>
                    <a:cubicBezTo>
                      <a:pt x="505873" y="635699"/>
                      <a:pt x="498348" y="643795"/>
                      <a:pt x="494252" y="648272"/>
                    </a:cubicBezTo>
                    <a:cubicBezTo>
                      <a:pt x="485489" y="657892"/>
                      <a:pt x="483775" y="678847"/>
                      <a:pt x="500158" y="694754"/>
                    </a:cubicBezTo>
                    <a:cubicBezTo>
                      <a:pt x="520637" y="714661"/>
                      <a:pt x="544735" y="719423"/>
                      <a:pt x="567214" y="698183"/>
                    </a:cubicBezTo>
                    <a:cubicBezTo>
                      <a:pt x="591979" y="674656"/>
                      <a:pt x="590074" y="630174"/>
                      <a:pt x="556927" y="596265"/>
                    </a:cubicBezTo>
                    <a:cubicBezTo>
                      <a:pt x="534257" y="573119"/>
                      <a:pt x="506825" y="560261"/>
                      <a:pt x="483680" y="563975"/>
                    </a:cubicBezTo>
                    <a:cubicBezTo>
                      <a:pt x="469964" y="566166"/>
                      <a:pt x="457676" y="574167"/>
                      <a:pt x="448818" y="589407"/>
                    </a:cubicBezTo>
                    <a:cubicBezTo>
                      <a:pt x="438817" y="556070"/>
                      <a:pt x="456629" y="531686"/>
                      <a:pt x="489966" y="529400"/>
                    </a:cubicBezTo>
                    <a:cubicBezTo>
                      <a:pt x="462725" y="501301"/>
                      <a:pt x="451580" y="497205"/>
                      <a:pt x="418910" y="511874"/>
                    </a:cubicBezTo>
                    <a:cubicBezTo>
                      <a:pt x="434626" y="476345"/>
                      <a:pt x="446627" y="465487"/>
                      <a:pt x="392811" y="413480"/>
                    </a:cubicBezTo>
                    <a:cubicBezTo>
                      <a:pt x="338995" y="463010"/>
                      <a:pt x="350996" y="473964"/>
                      <a:pt x="366713" y="509397"/>
                    </a:cubicBezTo>
                    <a:cubicBezTo>
                      <a:pt x="334042" y="494729"/>
                      <a:pt x="322898" y="498824"/>
                      <a:pt x="295656" y="526923"/>
                    </a:cubicBezTo>
                    <a:cubicBezTo>
                      <a:pt x="328898" y="529209"/>
                      <a:pt x="346710" y="553593"/>
                      <a:pt x="336804" y="586931"/>
                    </a:cubicBezTo>
                    <a:cubicBezTo>
                      <a:pt x="327946" y="571786"/>
                      <a:pt x="315659" y="563690"/>
                      <a:pt x="301943" y="561499"/>
                    </a:cubicBezTo>
                    <a:cubicBezTo>
                      <a:pt x="278797" y="557784"/>
                      <a:pt x="251365" y="570643"/>
                      <a:pt x="228695" y="593789"/>
                    </a:cubicBezTo>
                    <a:cubicBezTo>
                      <a:pt x="195548" y="627698"/>
                      <a:pt x="193643" y="672179"/>
                      <a:pt x="218408" y="695706"/>
                    </a:cubicBezTo>
                    <a:cubicBezTo>
                      <a:pt x="240792" y="716947"/>
                      <a:pt x="264890" y="712184"/>
                      <a:pt x="285464" y="692277"/>
                    </a:cubicBezTo>
                    <a:cubicBezTo>
                      <a:pt x="301847" y="676370"/>
                      <a:pt x="300133" y="655415"/>
                      <a:pt x="291370" y="645795"/>
                    </a:cubicBezTo>
                    <a:cubicBezTo>
                      <a:pt x="287274" y="641318"/>
                      <a:pt x="279749" y="633222"/>
                      <a:pt x="267462" y="637413"/>
                    </a:cubicBezTo>
                    <a:cubicBezTo>
                      <a:pt x="246507" y="644557"/>
                      <a:pt x="247841" y="626174"/>
                      <a:pt x="266129" y="617601"/>
                    </a:cubicBezTo>
                    <a:cubicBezTo>
                      <a:pt x="282035" y="610172"/>
                      <a:pt x="298799" y="617982"/>
                      <a:pt x="307277" y="627412"/>
                    </a:cubicBezTo>
                    <a:cubicBezTo>
                      <a:pt x="323564" y="645890"/>
                      <a:pt x="329089" y="678466"/>
                      <a:pt x="299847" y="707327"/>
                    </a:cubicBezTo>
                    <a:cubicBezTo>
                      <a:pt x="274130" y="732758"/>
                      <a:pt x="237077" y="743522"/>
                      <a:pt x="202883" y="711899"/>
                    </a:cubicBezTo>
                    <a:cubicBezTo>
                      <a:pt x="182499" y="693039"/>
                      <a:pt x="173641" y="672465"/>
                      <a:pt x="175069" y="648081"/>
                    </a:cubicBezTo>
                    <a:cubicBezTo>
                      <a:pt x="152400" y="670274"/>
                      <a:pt x="136970" y="681990"/>
                      <a:pt x="137827" y="705612"/>
                    </a:cubicBezTo>
                    <a:cubicBezTo>
                      <a:pt x="138684" y="729520"/>
                      <a:pt x="139732" y="741426"/>
                      <a:pt x="121349" y="756857"/>
                    </a:cubicBezTo>
                    <a:cubicBezTo>
                      <a:pt x="108395" y="745427"/>
                      <a:pt x="108014" y="727043"/>
                      <a:pt x="109919" y="710660"/>
                    </a:cubicBezTo>
                    <a:cubicBezTo>
                      <a:pt x="90869" y="749046"/>
                      <a:pt x="49911" y="777907"/>
                      <a:pt x="7144" y="778193"/>
                    </a:cubicBezTo>
                    <a:cubicBezTo>
                      <a:pt x="7430" y="735425"/>
                      <a:pt x="36290" y="694468"/>
                      <a:pt x="74200" y="675799"/>
                    </a:cubicBezTo>
                    <a:cubicBezTo>
                      <a:pt x="57817" y="677704"/>
                      <a:pt x="39338" y="677323"/>
                      <a:pt x="28004" y="664369"/>
                    </a:cubicBezTo>
                    <a:cubicBezTo>
                      <a:pt x="43434" y="645986"/>
                      <a:pt x="55340" y="647033"/>
                      <a:pt x="79248" y="647890"/>
                    </a:cubicBezTo>
                    <a:cubicBezTo>
                      <a:pt x="102870" y="648748"/>
                      <a:pt x="114586" y="633317"/>
                      <a:pt x="136779" y="610648"/>
                    </a:cubicBezTo>
                    <a:cubicBezTo>
                      <a:pt x="112300" y="612077"/>
                      <a:pt x="91726" y="603314"/>
                      <a:pt x="72962" y="582835"/>
                    </a:cubicBezTo>
                    <a:cubicBezTo>
                      <a:pt x="41434" y="548640"/>
                      <a:pt x="52102" y="511588"/>
                      <a:pt x="77534" y="485870"/>
                    </a:cubicBezTo>
                    <a:cubicBezTo>
                      <a:pt x="106490" y="456724"/>
                      <a:pt x="139065" y="462153"/>
                      <a:pt x="157544" y="478441"/>
                    </a:cubicBezTo>
                    <a:cubicBezTo>
                      <a:pt x="167069" y="486823"/>
                      <a:pt x="174879" y="503682"/>
                      <a:pt x="167354" y="519589"/>
                    </a:cubicBezTo>
                    <a:cubicBezTo>
                      <a:pt x="158782" y="537972"/>
                      <a:pt x="140399" y="539306"/>
                      <a:pt x="147542" y="518255"/>
                    </a:cubicBezTo>
                    <a:cubicBezTo>
                      <a:pt x="151733" y="505968"/>
                      <a:pt x="143637" y="498443"/>
                      <a:pt x="139160" y="494348"/>
                    </a:cubicBezTo>
                    <a:cubicBezTo>
                      <a:pt x="129540" y="485585"/>
                      <a:pt x="108585" y="483870"/>
                      <a:pt x="92678" y="500253"/>
                    </a:cubicBezTo>
                    <a:cubicBezTo>
                      <a:pt x="72771" y="520827"/>
                      <a:pt x="68009" y="544830"/>
                      <a:pt x="89249" y="567309"/>
                    </a:cubicBezTo>
                    <a:cubicBezTo>
                      <a:pt x="112776" y="592074"/>
                      <a:pt x="157258" y="590169"/>
                      <a:pt x="191167" y="557022"/>
                    </a:cubicBezTo>
                    <a:cubicBezTo>
                      <a:pt x="214313" y="534353"/>
                      <a:pt x="227171" y="506921"/>
                      <a:pt x="223456" y="483775"/>
                    </a:cubicBezTo>
                    <a:cubicBezTo>
                      <a:pt x="221266" y="470059"/>
                      <a:pt x="213265" y="457772"/>
                      <a:pt x="198025" y="448913"/>
                    </a:cubicBezTo>
                    <a:cubicBezTo>
                      <a:pt x="231362" y="438912"/>
                      <a:pt x="255746" y="456724"/>
                      <a:pt x="258128" y="490061"/>
                    </a:cubicBezTo>
                    <a:cubicBezTo>
                      <a:pt x="286226" y="462820"/>
                      <a:pt x="290322" y="451675"/>
                      <a:pt x="275654" y="419005"/>
                    </a:cubicBezTo>
                    <a:cubicBezTo>
                      <a:pt x="311182" y="434531"/>
                      <a:pt x="322040" y="446532"/>
                      <a:pt x="374047" y="392716"/>
                    </a:cubicBezTo>
                    <a:close/>
                  </a:path>
                </a:pathLst>
              </a:custGeom>
              <a:solidFill>
                <a:srgbClr val="0187AD"/>
              </a:solidFill>
              <a:ln>
                <a:noFill/>
              </a:ln>
              <a:effectLst>
                <a:outerShdw blurRad="139700" sx="102000" sy="102000" algn="ctr" rotWithShape="0">
                  <a:srgbClr val="000000">
                    <a:alpha val="22745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15"/>
              <p:cNvSpPr/>
              <p:nvPr/>
            </p:nvSpPr>
            <p:spPr>
              <a:xfrm>
                <a:off x="949437" y="4106846"/>
                <a:ext cx="485172" cy="474408"/>
              </a:xfrm>
              <a:custGeom>
                <a:avLst/>
                <a:gdLst/>
                <a:ahLst/>
                <a:cxnLst/>
                <a:rect l="l" t="t" r="r" b="b"/>
                <a:pathLst>
                  <a:path w="781050" h="781050" extrusionOk="0">
                    <a:moveTo>
                      <a:pt x="374047" y="392716"/>
                    </a:moveTo>
                    <a:cubicBezTo>
                      <a:pt x="324517" y="338900"/>
                      <a:pt x="313563" y="350901"/>
                      <a:pt x="278130" y="366617"/>
                    </a:cubicBezTo>
                    <a:cubicBezTo>
                      <a:pt x="292799" y="333947"/>
                      <a:pt x="288703" y="322802"/>
                      <a:pt x="260604" y="295561"/>
                    </a:cubicBezTo>
                    <a:cubicBezTo>
                      <a:pt x="258318" y="328898"/>
                      <a:pt x="233934" y="346615"/>
                      <a:pt x="200597" y="336709"/>
                    </a:cubicBezTo>
                    <a:cubicBezTo>
                      <a:pt x="215741" y="327850"/>
                      <a:pt x="223838" y="315563"/>
                      <a:pt x="226028" y="301847"/>
                    </a:cubicBezTo>
                    <a:cubicBezTo>
                      <a:pt x="229743" y="278702"/>
                      <a:pt x="216884" y="251269"/>
                      <a:pt x="193643" y="228600"/>
                    </a:cubicBezTo>
                    <a:cubicBezTo>
                      <a:pt x="159734" y="195453"/>
                      <a:pt x="115253" y="193548"/>
                      <a:pt x="91726" y="218313"/>
                    </a:cubicBezTo>
                    <a:cubicBezTo>
                      <a:pt x="70485" y="240697"/>
                      <a:pt x="75248" y="264795"/>
                      <a:pt x="95155" y="285369"/>
                    </a:cubicBezTo>
                    <a:cubicBezTo>
                      <a:pt x="110966" y="301752"/>
                      <a:pt x="131921" y="300038"/>
                      <a:pt x="141637" y="291275"/>
                    </a:cubicBezTo>
                    <a:cubicBezTo>
                      <a:pt x="146114" y="287179"/>
                      <a:pt x="154210" y="279654"/>
                      <a:pt x="150019" y="267367"/>
                    </a:cubicBezTo>
                    <a:cubicBezTo>
                      <a:pt x="142875" y="246412"/>
                      <a:pt x="161258" y="247745"/>
                      <a:pt x="169831" y="266033"/>
                    </a:cubicBezTo>
                    <a:cubicBezTo>
                      <a:pt x="177260" y="281940"/>
                      <a:pt x="169450" y="298704"/>
                      <a:pt x="160020" y="307181"/>
                    </a:cubicBezTo>
                    <a:cubicBezTo>
                      <a:pt x="141542" y="323469"/>
                      <a:pt x="108966" y="328994"/>
                      <a:pt x="80010" y="299752"/>
                    </a:cubicBezTo>
                    <a:cubicBezTo>
                      <a:pt x="54578" y="274034"/>
                      <a:pt x="43815" y="236982"/>
                      <a:pt x="75438" y="202787"/>
                    </a:cubicBezTo>
                    <a:cubicBezTo>
                      <a:pt x="94298" y="182404"/>
                      <a:pt x="114872" y="173546"/>
                      <a:pt x="139351" y="174974"/>
                    </a:cubicBezTo>
                    <a:cubicBezTo>
                      <a:pt x="117158" y="152305"/>
                      <a:pt x="105442" y="136874"/>
                      <a:pt x="81820" y="137732"/>
                    </a:cubicBezTo>
                    <a:cubicBezTo>
                      <a:pt x="57912" y="138589"/>
                      <a:pt x="46006" y="139637"/>
                      <a:pt x="30671" y="121253"/>
                    </a:cubicBezTo>
                    <a:cubicBezTo>
                      <a:pt x="42101" y="108299"/>
                      <a:pt x="60484" y="107918"/>
                      <a:pt x="76867" y="109823"/>
                    </a:cubicBezTo>
                    <a:cubicBezTo>
                      <a:pt x="38767" y="90869"/>
                      <a:pt x="9906" y="49911"/>
                      <a:pt x="9620" y="7144"/>
                    </a:cubicBezTo>
                    <a:cubicBezTo>
                      <a:pt x="52388" y="7430"/>
                      <a:pt x="93345" y="36290"/>
                      <a:pt x="112014" y="74200"/>
                    </a:cubicBezTo>
                    <a:cubicBezTo>
                      <a:pt x="110109" y="57817"/>
                      <a:pt x="110490" y="39338"/>
                      <a:pt x="123444" y="28004"/>
                    </a:cubicBezTo>
                    <a:cubicBezTo>
                      <a:pt x="141827" y="43434"/>
                      <a:pt x="140780" y="55340"/>
                      <a:pt x="139922" y="79248"/>
                    </a:cubicBezTo>
                    <a:cubicBezTo>
                      <a:pt x="139065" y="102870"/>
                      <a:pt x="154496" y="114586"/>
                      <a:pt x="177165" y="136779"/>
                    </a:cubicBezTo>
                    <a:cubicBezTo>
                      <a:pt x="175736" y="112300"/>
                      <a:pt x="184499" y="91726"/>
                      <a:pt x="204978" y="72866"/>
                    </a:cubicBezTo>
                    <a:cubicBezTo>
                      <a:pt x="239173" y="41339"/>
                      <a:pt x="276225" y="52007"/>
                      <a:pt x="301943" y="77438"/>
                    </a:cubicBezTo>
                    <a:cubicBezTo>
                      <a:pt x="331089" y="106394"/>
                      <a:pt x="325660" y="138970"/>
                      <a:pt x="309372" y="157353"/>
                    </a:cubicBezTo>
                    <a:cubicBezTo>
                      <a:pt x="300990" y="166878"/>
                      <a:pt x="284131" y="174689"/>
                      <a:pt x="268224" y="167164"/>
                    </a:cubicBezTo>
                    <a:cubicBezTo>
                      <a:pt x="249841" y="158591"/>
                      <a:pt x="248507" y="140208"/>
                      <a:pt x="269558" y="147352"/>
                    </a:cubicBezTo>
                    <a:cubicBezTo>
                      <a:pt x="281845" y="151543"/>
                      <a:pt x="289370" y="143447"/>
                      <a:pt x="293465" y="138970"/>
                    </a:cubicBezTo>
                    <a:cubicBezTo>
                      <a:pt x="302228" y="129350"/>
                      <a:pt x="303943" y="108395"/>
                      <a:pt x="287560" y="92488"/>
                    </a:cubicBezTo>
                    <a:cubicBezTo>
                      <a:pt x="267081" y="72581"/>
                      <a:pt x="242983" y="67818"/>
                      <a:pt x="220504" y="89059"/>
                    </a:cubicBezTo>
                    <a:cubicBezTo>
                      <a:pt x="195739" y="112586"/>
                      <a:pt x="197644" y="157067"/>
                      <a:pt x="230791" y="190976"/>
                    </a:cubicBezTo>
                    <a:cubicBezTo>
                      <a:pt x="253460" y="214122"/>
                      <a:pt x="280892" y="226981"/>
                      <a:pt x="304038" y="223266"/>
                    </a:cubicBezTo>
                    <a:cubicBezTo>
                      <a:pt x="317754" y="221075"/>
                      <a:pt x="330041" y="213074"/>
                      <a:pt x="338900" y="197930"/>
                    </a:cubicBezTo>
                    <a:cubicBezTo>
                      <a:pt x="348901" y="231267"/>
                      <a:pt x="331089" y="255651"/>
                      <a:pt x="297752" y="257937"/>
                    </a:cubicBezTo>
                    <a:cubicBezTo>
                      <a:pt x="324993" y="286036"/>
                      <a:pt x="336137" y="290132"/>
                      <a:pt x="368808" y="275463"/>
                    </a:cubicBezTo>
                    <a:cubicBezTo>
                      <a:pt x="353092" y="310991"/>
                      <a:pt x="341090" y="321850"/>
                      <a:pt x="394907" y="373856"/>
                    </a:cubicBezTo>
                    <a:cubicBezTo>
                      <a:pt x="448723" y="324326"/>
                      <a:pt x="436721" y="313468"/>
                      <a:pt x="421005" y="277940"/>
                    </a:cubicBezTo>
                    <a:cubicBezTo>
                      <a:pt x="453676" y="292608"/>
                      <a:pt x="464820" y="288512"/>
                      <a:pt x="492062" y="260414"/>
                    </a:cubicBezTo>
                    <a:cubicBezTo>
                      <a:pt x="458819" y="258128"/>
                      <a:pt x="441008" y="233744"/>
                      <a:pt x="450914" y="200406"/>
                    </a:cubicBezTo>
                    <a:cubicBezTo>
                      <a:pt x="459772" y="215551"/>
                      <a:pt x="472059" y="223552"/>
                      <a:pt x="485775" y="225838"/>
                    </a:cubicBezTo>
                    <a:cubicBezTo>
                      <a:pt x="508921" y="229553"/>
                      <a:pt x="536353" y="216694"/>
                      <a:pt x="559022" y="193548"/>
                    </a:cubicBezTo>
                    <a:cubicBezTo>
                      <a:pt x="592169" y="159639"/>
                      <a:pt x="594074" y="115157"/>
                      <a:pt x="569309" y="91631"/>
                    </a:cubicBezTo>
                    <a:cubicBezTo>
                      <a:pt x="546926" y="70390"/>
                      <a:pt x="522827" y="75152"/>
                      <a:pt x="502253" y="95059"/>
                    </a:cubicBezTo>
                    <a:cubicBezTo>
                      <a:pt x="485870" y="110966"/>
                      <a:pt x="487585" y="131826"/>
                      <a:pt x="496348" y="141542"/>
                    </a:cubicBezTo>
                    <a:cubicBezTo>
                      <a:pt x="500444" y="146018"/>
                      <a:pt x="507968" y="154115"/>
                      <a:pt x="520256" y="149924"/>
                    </a:cubicBezTo>
                    <a:cubicBezTo>
                      <a:pt x="541211" y="142780"/>
                      <a:pt x="539877" y="161163"/>
                      <a:pt x="521589" y="169736"/>
                    </a:cubicBezTo>
                    <a:cubicBezTo>
                      <a:pt x="505682" y="177165"/>
                      <a:pt x="488918" y="169355"/>
                      <a:pt x="480441" y="159925"/>
                    </a:cubicBezTo>
                    <a:cubicBezTo>
                      <a:pt x="464153" y="141446"/>
                      <a:pt x="458629" y="108871"/>
                      <a:pt x="487871" y="79915"/>
                    </a:cubicBezTo>
                    <a:cubicBezTo>
                      <a:pt x="513588" y="54483"/>
                      <a:pt x="550640" y="43720"/>
                      <a:pt x="584835" y="75343"/>
                    </a:cubicBezTo>
                    <a:cubicBezTo>
                      <a:pt x="605219" y="94202"/>
                      <a:pt x="614077" y="114776"/>
                      <a:pt x="612648" y="139160"/>
                    </a:cubicBezTo>
                    <a:cubicBezTo>
                      <a:pt x="635413" y="116967"/>
                      <a:pt x="650748" y="105251"/>
                      <a:pt x="649891" y="81629"/>
                    </a:cubicBezTo>
                    <a:cubicBezTo>
                      <a:pt x="649034" y="57722"/>
                      <a:pt x="647986" y="45815"/>
                      <a:pt x="666369" y="30385"/>
                    </a:cubicBezTo>
                    <a:cubicBezTo>
                      <a:pt x="679323" y="41815"/>
                      <a:pt x="679704" y="60198"/>
                      <a:pt x="677799" y="76581"/>
                    </a:cubicBezTo>
                    <a:cubicBezTo>
                      <a:pt x="696468" y="38672"/>
                      <a:pt x="737426" y="9811"/>
                      <a:pt x="780193" y="9525"/>
                    </a:cubicBezTo>
                    <a:cubicBezTo>
                      <a:pt x="779907" y="52292"/>
                      <a:pt x="751046" y="93250"/>
                      <a:pt x="713137" y="111919"/>
                    </a:cubicBezTo>
                    <a:cubicBezTo>
                      <a:pt x="729520" y="110014"/>
                      <a:pt x="747903" y="110395"/>
                      <a:pt x="759333" y="123349"/>
                    </a:cubicBezTo>
                    <a:cubicBezTo>
                      <a:pt x="743903" y="141732"/>
                      <a:pt x="731996" y="140684"/>
                      <a:pt x="708184" y="139827"/>
                    </a:cubicBezTo>
                    <a:cubicBezTo>
                      <a:pt x="684562" y="138970"/>
                      <a:pt x="672846" y="154400"/>
                      <a:pt x="650653" y="177070"/>
                    </a:cubicBezTo>
                    <a:cubicBezTo>
                      <a:pt x="675132" y="175546"/>
                      <a:pt x="695706" y="184404"/>
                      <a:pt x="714565" y="204883"/>
                    </a:cubicBezTo>
                    <a:cubicBezTo>
                      <a:pt x="746093" y="239078"/>
                      <a:pt x="735425" y="276130"/>
                      <a:pt x="709994" y="301847"/>
                    </a:cubicBezTo>
                    <a:cubicBezTo>
                      <a:pt x="681038" y="330994"/>
                      <a:pt x="648462" y="325565"/>
                      <a:pt x="630079" y="309277"/>
                    </a:cubicBezTo>
                    <a:cubicBezTo>
                      <a:pt x="620554" y="300895"/>
                      <a:pt x="612743" y="284036"/>
                      <a:pt x="620268" y="268129"/>
                    </a:cubicBezTo>
                    <a:cubicBezTo>
                      <a:pt x="628840" y="249746"/>
                      <a:pt x="647224" y="248412"/>
                      <a:pt x="640080" y="269462"/>
                    </a:cubicBezTo>
                    <a:cubicBezTo>
                      <a:pt x="635889" y="281750"/>
                      <a:pt x="643985" y="289274"/>
                      <a:pt x="648462" y="293370"/>
                    </a:cubicBezTo>
                    <a:cubicBezTo>
                      <a:pt x="658082" y="302133"/>
                      <a:pt x="679037" y="303848"/>
                      <a:pt x="694944" y="287465"/>
                    </a:cubicBezTo>
                    <a:cubicBezTo>
                      <a:pt x="714851" y="266986"/>
                      <a:pt x="719614" y="242888"/>
                      <a:pt x="698373" y="220409"/>
                    </a:cubicBezTo>
                    <a:cubicBezTo>
                      <a:pt x="674846" y="195644"/>
                      <a:pt x="630365" y="197549"/>
                      <a:pt x="596456" y="230696"/>
                    </a:cubicBezTo>
                    <a:cubicBezTo>
                      <a:pt x="573310" y="253365"/>
                      <a:pt x="560451" y="280797"/>
                      <a:pt x="564166" y="303943"/>
                    </a:cubicBezTo>
                    <a:cubicBezTo>
                      <a:pt x="566357" y="317659"/>
                      <a:pt x="574358" y="329946"/>
                      <a:pt x="589598" y="338804"/>
                    </a:cubicBezTo>
                    <a:cubicBezTo>
                      <a:pt x="556260" y="348806"/>
                      <a:pt x="531876" y="330994"/>
                      <a:pt x="529590" y="297656"/>
                    </a:cubicBezTo>
                    <a:cubicBezTo>
                      <a:pt x="501491" y="324898"/>
                      <a:pt x="497396" y="336042"/>
                      <a:pt x="512064" y="368713"/>
                    </a:cubicBezTo>
                    <a:cubicBezTo>
                      <a:pt x="476536" y="352997"/>
                      <a:pt x="465677" y="340995"/>
                      <a:pt x="413671" y="394811"/>
                    </a:cubicBezTo>
                    <a:cubicBezTo>
                      <a:pt x="463201" y="448628"/>
                      <a:pt x="474155" y="436626"/>
                      <a:pt x="509588" y="420910"/>
                    </a:cubicBezTo>
                    <a:cubicBezTo>
                      <a:pt x="494919" y="453581"/>
                      <a:pt x="499015" y="464725"/>
                      <a:pt x="527114" y="491966"/>
                    </a:cubicBezTo>
                    <a:cubicBezTo>
                      <a:pt x="529400" y="458724"/>
                      <a:pt x="553784" y="440912"/>
                      <a:pt x="587216" y="450818"/>
                    </a:cubicBezTo>
                    <a:cubicBezTo>
                      <a:pt x="572072" y="459676"/>
                      <a:pt x="563975" y="471964"/>
                      <a:pt x="561785" y="485680"/>
                    </a:cubicBezTo>
                    <a:cubicBezTo>
                      <a:pt x="558070" y="508825"/>
                      <a:pt x="570929" y="536258"/>
                      <a:pt x="594170" y="558927"/>
                    </a:cubicBezTo>
                    <a:cubicBezTo>
                      <a:pt x="628079" y="592074"/>
                      <a:pt x="672560" y="593979"/>
                      <a:pt x="696087" y="569214"/>
                    </a:cubicBezTo>
                    <a:cubicBezTo>
                      <a:pt x="717328" y="546830"/>
                      <a:pt x="712565" y="522732"/>
                      <a:pt x="692658" y="502158"/>
                    </a:cubicBezTo>
                    <a:cubicBezTo>
                      <a:pt x="676751" y="485775"/>
                      <a:pt x="655892" y="487490"/>
                      <a:pt x="646176" y="496253"/>
                    </a:cubicBezTo>
                    <a:cubicBezTo>
                      <a:pt x="641699" y="500348"/>
                      <a:pt x="633603" y="507873"/>
                      <a:pt x="637794" y="520160"/>
                    </a:cubicBezTo>
                    <a:cubicBezTo>
                      <a:pt x="644938" y="541115"/>
                      <a:pt x="626555" y="539782"/>
                      <a:pt x="617982" y="521494"/>
                    </a:cubicBezTo>
                    <a:cubicBezTo>
                      <a:pt x="610553" y="505587"/>
                      <a:pt x="618363" y="488823"/>
                      <a:pt x="627793" y="480346"/>
                    </a:cubicBezTo>
                    <a:cubicBezTo>
                      <a:pt x="646271" y="464058"/>
                      <a:pt x="678847" y="458534"/>
                      <a:pt x="707803" y="487680"/>
                    </a:cubicBezTo>
                    <a:cubicBezTo>
                      <a:pt x="733235" y="513398"/>
                      <a:pt x="743998" y="550450"/>
                      <a:pt x="712375" y="584645"/>
                    </a:cubicBezTo>
                    <a:cubicBezTo>
                      <a:pt x="693515" y="605028"/>
                      <a:pt x="672941" y="613886"/>
                      <a:pt x="648462" y="612458"/>
                    </a:cubicBezTo>
                    <a:cubicBezTo>
                      <a:pt x="670655" y="635127"/>
                      <a:pt x="682371" y="650558"/>
                      <a:pt x="705993" y="649700"/>
                    </a:cubicBezTo>
                    <a:cubicBezTo>
                      <a:pt x="729901" y="648843"/>
                      <a:pt x="741807" y="647795"/>
                      <a:pt x="757142" y="666179"/>
                    </a:cubicBezTo>
                    <a:cubicBezTo>
                      <a:pt x="745712" y="679133"/>
                      <a:pt x="727329" y="679513"/>
                      <a:pt x="710946" y="677704"/>
                    </a:cubicBezTo>
                    <a:cubicBezTo>
                      <a:pt x="748856" y="696373"/>
                      <a:pt x="777716" y="737330"/>
                      <a:pt x="778002" y="780098"/>
                    </a:cubicBezTo>
                    <a:cubicBezTo>
                      <a:pt x="735235" y="779812"/>
                      <a:pt x="694277" y="750951"/>
                      <a:pt x="675608" y="713042"/>
                    </a:cubicBezTo>
                    <a:cubicBezTo>
                      <a:pt x="677513" y="729425"/>
                      <a:pt x="677132" y="747903"/>
                      <a:pt x="664178" y="759238"/>
                    </a:cubicBezTo>
                    <a:cubicBezTo>
                      <a:pt x="645795" y="743807"/>
                      <a:pt x="646843" y="731901"/>
                      <a:pt x="647700" y="708088"/>
                    </a:cubicBezTo>
                    <a:cubicBezTo>
                      <a:pt x="648557" y="684467"/>
                      <a:pt x="633127" y="672751"/>
                      <a:pt x="610457" y="650558"/>
                    </a:cubicBezTo>
                    <a:cubicBezTo>
                      <a:pt x="611886" y="675037"/>
                      <a:pt x="603123" y="695611"/>
                      <a:pt x="582644" y="714470"/>
                    </a:cubicBezTo>
                    <a:cubicBezTo>
                      <a:pt x="548450" y="745998"/>
                      <a:pt x="511397" y="735330"/>
                      <a:pt x="485680" y="709898"/>
                    </a:cubicBezTo>
                    <a:cubicBezTo>
                      <a:pt x="456533" y="680942"/>
                      <a:pt x="461963" y="648367"/>
                      <a:pt x="478346" y="629984"/>
                    </a:cubicBezTo>
                    <a:cubicBezTo>
                      <a:pt x="486728" y="620459"/>
                      <a:pt x="503587" y="612648"/>
                      <a:pt x="519494" y="620078"/>
                    </a:cubicBezTo>
                    <a:cubicBezTo>
                      <a:pt x="537877" y="628745"/>
                      <a:pt x="539210" y="647033"/>
                      <a:pt x="518160" y="639890"/>
                    </a:cubicBezTo>
                    <a:cubicBezTo>
                      <a:pt x="505873" y="635699"/>
                      <a:pt x="498348" y="643795"/>
                      <a:pt x="494252" y="648272"/>
                    </a:cubicBezTo>
                    <a:cubicBezTo>
                      <a:pt x="485489" y="657892"/>
                      <a:pt x="483775" y="678847"/>
                      <a:pt x="500158" y="694754"/>
                    </a:cubicBezTo>
                    <a:cubicBezTo>
                      <a:pt x="520637" y="714661"/>
                      <a:pt x="544735" y="719423"/>
                      <a:pt x="567214" y="698183"/>
                    </a:cubicBezTo>
                    <a:cubicBezTo>
                      <a:pt x="591979" y="674656"/>
                      <a:pt x="590074" y="630174"/>
                      <a:pt x="556927" y="596265"/>
                    </a:cubicBezTo>
                    <a:cubicBezTo>
                      <a:pt x="534257" y="573119"/>
                      <a:pt x="506825" y="560261"/>
                      <a:pt x="483680" y="563975"/>
                    </a:cubicBezTo>
                    <a:cubicBezTo>
                      <a:pt x="469964" y="566166"/>
                      <a:pt x="457676" y="574167"/>
                      <a:pt x="448818" y="589407"/>
                    </a:cubicBezTo>
                    <a:cubicBezTo>
                      <a:pt x="438817" y="556070"/>
                      <a:pt x="456629" y="531686"/>
                      <a:pt x="489966" y="529400"/>
                    </a:cubicBezTo>
                    <a:cubicBezTo>
                      <a:pt x="462725" y="501301"/>
                      <a:pt x="451580" y="497205"/>
                      <a:pt x="418910" y="511874"/>
                    </a:cubicBezTo>
                    <a:cubicBezTo>
                      <a:pt x="434626" y="476345"/>
                      <a:pt x="446627" y="465487"/>
                      <a:pt x="392811" y="413480"/>
                    </a:cubicBezTo>
                    <a:cubicBezTo>
                      <a:pt x="338995" y="463010"/>
                      <a:pt x="350996" y="473964"/>
                      <a:pt x="366713" y="509397"/>
                    </a:cubicBezTo>
                    <a:cubicBezTo>
                      <a:pt x="334042" y="494729"/>
                      <a:pt x="322898" y="498824"/>
                      <a:pt x="295656" y="526923"/>
                    </a:cubicBezTo>
                    <a:cubicBezTo>
                      <a:pt x="328898" y="529209"/>
                      <a:pt x="346710" y="553593"/>
                      <a:pt x="336804" y="586931"/>
                    </a:cubicBezTo>
                    <a:cubicBezTo>
                      <a:pt x="327946" y="571786"/>
                      <a:pt x="315659" y="563690"/>
                      <a:pt x="301943" y="561499"/>
                    </a:cubicBezTo>
                    <a:cubicBezTo>
                      <a:pt x="278797" y="557784"/>
                      <a:pt x="251365" y="570643"/>
                      <a:pt x="228695" y="593789"/>
                    </a:cubicBezTo>
                    <a:cubicBezTo>
                      <a:pt x="195548" y="627698"/>
                      <a:pt x="193643" y="672179"/>
                      <a:pt x="218408" y="695706"/>
                    </a:cubicBezTo>
                    <a:cubicBezTo>
                      <a:pt x="240792" y="716947"/>
                      <a:pt x="264890" y="712184"/>
                      <a:pt x="285464" y="692277"/>
                    </a:cubicBezTo>
                    <a:cubicBezTo>
                      <a:pt x="301847" y="676370"/>
                      <a:pt x="300133" y="655415"/>
                      <a:pt x="291370" y="645795"/>
                    </a:cubicBezTo>
                    <a:cubicBezTo>
                      <a:pt x="287274" y="641318"/>
                      <a:pt x="279749" y="633222"/>
                      <a:pt x="267462" y="637413"/>
                    </a:cubicBezTo>
                    <a:cubicBezTo>
                      <a:pt x="246507" y="644557"/>
                      <a:pt x="247841" y="626174"/>
                      <a:pt x="266129" y="617601"/>
                    </a:cubicBezTo>
                    <a:cubicBezTo>
                      <a:pt x="282035" y="610172"/>
                      <a:pt x="298799" y="617982"/>
                      <a:pt x="307277" y="627412"/>
                    </a:cubicBezTo>
                    <a:cubicBezTo>
                      <a:pt x="323564" y="645890"/>
                      <a:pt x="329089" y="678466"/>
                      <a:pt x="299847" y="707327"/>
                    </a:cubicBezTo>
                    <a:cubicBezTo>
                      <a:pt x="274130" y="732758"/>
                      <a:pt x="237077" y="743522"/>
                      <a:pt x="202883" y="711899"/>
                    </a:cubicBezTo>
                    <a:cubicBezTo>
                      <a:pt x="182499" y="693039"/>
                      <a:pt x="173641" y="672465"/>
                      <a:pt x="175069" y="648081"/>
                    </a:cubicBezTo>
                    <a:cubicBezTo>
                      <a:pt x="152400" y="670274"/>
                      <a:pt x="136970" y="681990"/>
                      <a:pt x="137827" y="705612"/>
                    </a:cubicBezTo>
                    <a:cubicBezTo>
                      <a:pt x="138684" y="729520"/>
                      <a:pt x="139732" y="741426"/>
                      <a:pt x="121349" y="756857"/>
                    </a:cubicBezTo>
                    <a:cubicBezTo>
                      <a:pt x="108395" y="745427"/>
                      <a:pt x="108014" y="727043"/>
                      <a:pt x="109919" y="710660"/>
                    </a:cubicBezTo>
                    <a:cubicBezTo>
                      <a:pt x="90869" y="749046"/>
                      <a:pt x="49911" y="777907"/>
                      <a:pt x="7144" y="778193"/>
                    </a:cubicBezTo>
                    <a:cubicBezTo>
                      <a:pt x="7430" y="735425"/>
                      <a:pt x="36290" y="694468"/>
                      <a:pt x="74200" y="675799"/>
                    </a:cubicBezTo>
                    <a:cubicBezTo>
                      <a:pt x="57817" y="677704"/>
                      <a:pt x="39338" y="677323"/>
                      <a:pt x="28004" y="664369"/>
                    </a:cubicBezTo>
                    <a:cubicBezTo>
                      <a:pt x="43434" y="645986"/>
                      <a:pt x="55340" y="647033"/>
                      <a:pt x="79248" y="647890"/>
                    </a:cubicBezTo>
                    <a:cubicBezTo>
                      <a:pt x="102870" y="648748"/>
                      <a:pt x="114586" y="633317"/>
                      <a:pt x="136779" y="610648"/>
                    </a:cubicBezTo>
                    <a:cubicBezTo>
                      <a:pt x="112300" y="612077"/>
                      <a:pt x="91726" y="603314"/>
                      <a:pt x="72962" y="582835"/>
                    </a:cubicBezTo>
                    <a:cubicBezTo>
                      <a:pt x="41434" y="548640"/>
                      <a:pt x="52102" y="511588"/>
                      <a:pt x="77534" y="485870"/>
                    </a:cubicBezTo>
                    <a:cubicBezTo>
                      <a:pt x="106490" y="456724"/>
                      <a:pt x="139065" y="462153"/>
                      <a:pt x="157544" y="478441"/>
                    </a:cubicBezTo>
                    <a:cubicBezTo>
                      <a:pt x="167069" y="486823"/>
                      <a:pt x="174879" y="503682"/>
                      <a:pt x="167354" y="519589"/>
                    </a:cubicBezTo>
                    <a:cubicBezTo>
                      <a:pt x="158782" y="537972"/>
                      <a:pt x="140399" y="539306"/>
                      <a:pt x="147542" y="518255"/>
                    </a:cubicBezTo>
                    <a:cubicBezTo>
                      <a:pt x="151733" y="505968"/>
                      <a:pt x="143637" y="498443"/>
                      <a:pt x="139160" y="494348"/>
                    </a:cubicBezTo>
                    <a:cubicBezTo>
                      <a:pt x="129540" y="485585"/>
                      <a:pt x="108585" y="483870"/>
                      <a:pt x="92678" y="500253"/>
                    </a:cubicBezTo>
                    <a:cubicBezTo>
                      <a:pt x="72771" y="520827"/>
                      <a:pt x="68009" y="544830"/>
                      <a:pt x="89249" y="567309"/>
                    </a:cubicBezTo>
                    <a:cubicBezTo>
                      <a:pt x="112776" y="592074"/>
                      <a:pt x="157258" y="590169"/>
                      <a:pt x="191167" y="557022"/>
                    </a:cubicBezTo>
                    <a:cubicBezTo>
                      <a:pt x="214313" y="534353"/>
                      <a:pt x="227171" y="506921"/>
                      <a:pt x="223456" y="483775"/>
                    </a:cubicBezTo>
                    <a:cubicBezTo>
                      <a:pt x="221266" y="470059"/>
                      <a:pt x="213265" y="457772"/>
                      <a:pt x="198025" y="448913"/>
                    </a:cubicBezTo>
                    <a:cubicBezTo>
                      <a:pt x="231362" y="438912"/>
                      <a:pt x="255746" y="456724"/>
                      <a:pt x="258128" y="490061"/>
                    </a:cubicBezTo>
                    <a:cubicBezTo>
                      <a:pt x="286226" y="462820"/>
                      <a:pt x="290322" y="451675"/>
                      <a:pt x="275654" y="419005"/>
                    </a:cubicBezTo>
                    <a:cubicBezTo>
                      <a:pt x="311182" y="434531"/>
                      <a:pt x="322040" y="446532"/>
                      <a:pt x="374047" y="392716"/>
                    </a:cubicBezTo>
                    <a:close/>
                  </a:path>
                </a:pathLst>
              </a:custGeom>
              <a:solidFill>
                <a:srgbClr val="0187AD"/>
              </a:solidFill>
              <a:ln>
                <a:noFill/>
              </a:ln>
              <a:effectLst>
                <a:outerShdw blurRad="139700" sx="102000" sy="102000" algn="ctr" rotWithShape="0">
                  <a:srgbClr val="000000">
                    <a:alpha val="22745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5" name="Google Shape;65;p15"/>
            <p:cNvGrpSpPr/>
            <p:nvPr/>
          </p:nvGrpSpPr>
          <p:grpSpPr>
            <a:xfrm rot="-5400000">
              <a:off x="9946426" y="4676471"/>
              <a:ext cx="1295400" cy="2468030"/>
              <a:chOff x="464266" y="2731226"/>
              <a:chExt cx="970344" cy="1850029"/>
            </a:xfrm>
          </p:grpSpPr>
          <p:sp>
            <p:nvSpPr>
              <p:cNvPr id="66" name="Google Shape;66;p15"/>
              <p:cNvSpPr/>
              <p:nvPr/>
            </p:nvSpPr>
            <p:spPr>
              <a:xfrm>
                <a:off x="464266" y="2731226"/>
                <a:ext cx="485172" cy="474407"/>
              </a:xfrm>
              <a:custGeom>
                <a:avLst/>
                <a:gdLst/>
                <a:ahLst/>
                <a:cxnLst/>
                <a:rect l="l" t="t" r="r" b="b"/>
                <a:pathLst>
                  <a:path w="781050" h="781050" extrusionOk="0">
                    <a:moveTo>
                      <a:pt x="374047" y="392716"/>
                    </a:moveTo>
                    <a:cubicBezTo>
                      <a:pt x="324517" y="338900"/>
                      <a:pt x="313563" y="350901"/>
                      <a:pt x="278130" y="366617"/>
                    </a:cubicBezTo>
                    <a:cubicBezTo>
                      <a:pt x="292799" y="333947"/>
                      <a:pt x="288703" y="322802"/>
                      <a:pt x="260604" y="295561"/>
                    </a:cubicBezTo>
                    <a:cubicBezTo>
                      <a:pt x="258318" y="328898"/>
                      <a:pt x="233934" y="346615"/>
                      <a:pt x="200597" y="336709"/>
                    </a:cubicBezTo>
                    <a:cubicBezTo>
                      <a:pt x="215741" y="327850"/>
                      <a:pt x="223838" y="315563"/>
                      <a:pt x="226028" y="301847"/>
                    </a:cubicBezTo>
                    <a:cubicBezTo>
                      <a:pt x="229743" y="278702"/>
                      <a:pt x="216884" y="251269"/>
                      <a:pt x="193643" y="228600"/>
                    </a:cubicBezTo>
                    <a:cubicBezTo>
                      <a:pt x="159734" y="195453"/>
                      <a:pt x="115253" y="193548"/>
                      <a:pt x="91726" y="218313"/>
                    </a:cubicBezTo>
                    <a:cubicBezTo>
                      <a:pt x="70485" y="240697"/>
                      <a:pt x="75248" y="264795"/>
                      <a:pt x="95155" y="285369"/>
                    </a:cubicBezTo>
                    <a:cubicBezTo>
                      <a:pt x="110966" y="301752"/>
                      <a:pt x="131921" y="300038"/>
                      <a:pt x="141637" y="291275"/>
                    </a:cubicBezTo>
                    <a:cubicBezTo>
                      <a:pt x="146114" y="287179"/>
                      <a:pt x="154210" y="279654"/>
                      <a:pt x="150019" y="267367"/>
                    </a:cubicBezTo>
                    <a:cubicBezTo>
                      <a:pt x="142875" y="246412"/>
                      <a:pt x="161258" y="247745"/>
                      <a:pt x="169831" y="266033"/>
                    </a:cubicBezTo>
                    <a:cubicBezTo>
                      <a:pt x="177260" y="281940"/>
                      <a:pt x="169450" y="298704"/>
                      <a:pt x="160020" y="307181"/>
                    </a:cubicBezTo>
                    <a:cubicBezTo>
                      <a:pt x="141542" y="323469"/>
                      <a:pt x="108966" y="328994"/>
                      <a:pt x="80010" y="299752"/>
                    </a:cubicBezTo>
                    <a:cubicBezTo>
                      <a:pt x="54578" y="274034"/>
                      <a:pt x="43815" y="236982"/>
                      <a:pt x="75438" y="202787"/>
                    </a:cubicBezTo>
                    <a:cubicBezTo>
                      <a:pt x="94298" y="182404"/>
                      <a:pt x="114872" y="173546"/>
                      <a:pt x="139351" y="174974"/>
                    </a:cubicBezTo>
                    <a:cubicBezTo>
                      <a:pt x="117158" y="152305"/>
                      <a:pt x="105442" y="136874"/>
                      <a:pt x="81820" y="137732"/>
                    </a:cubicBezTo>
                    <a:cubicBezTo>
                      <a:pt x="57912" y="138589"/>
                      <a:pt x="46006" y="139637"/>
                      <a:pt x="30671" y="121253"/>
                    </a:cubicBezTo>
                    <a:cubicBezTo>
                      <a:pt x="42101" y="108299"/>
                      <a:pt x="60484" y="107918"/>
                      <a:pt x="76867" y="109823"/>
                    </a:cubicBezTo>
                    <a:cubicBezTo>
                      <a:pt x="38767" y="90869"/>
                      <a:pt x="9906" y="49911"/>
                      <a:pt x="9620" y="7144"/>
                    </a:cubicBezTo>
                    <a:cubicBezTo>
                      <a:pt x="52388" y="7430"/>
                      <a:pt x="93345" y="36290"/>
                      <a:pt x="112014" y="74200"/>
                    </a:cubicBezTo>
                    <a:cubicBezTo>
                      <a:pt x="110109" y="57817"/>
                      <a:pt x="110490" y="39338"/>
                      <a:pt x="123444" y="28004"/>
                    </a:cubicBezTo>
                    <a:cubicBezTo>
                      <a:pt x="141827" y="43434"/>
                      <a:pt x="140780" y="55340"/>
                      <a:pt x="139922" y="79248"/>
                    </a:cubicBezTo>
                    <a:cubicBezTo>
                      <a:pt x="139065" y="102870"/>
                      <a:pt x="154496" y="114586"/>
                      <a:pt x="177165" y="136779"/>
                    </a:cubicBezTo>
                    <a:cubicBezTo>
                      <a:pt x="175736" y="112300"/>
                      <a:pt x="184499" y="91726"/>
                      <a:pt x="204978" y="72866"/>
                    </a:cubicBezTo>
                    <a:cubicBezTo>
                      <a:pt x="239173" y="41339"/>
                      <a:pt x="276225" y="52007"/>
                      <a:pt x="301943" y="77438"/>
                    </a:cubicBezTo>
                    <a:cubicBezTo>
                      <a:pt x="331089" y="106394"/>
                      <a:pt x="325660" y="138970"/>
                      <a:pt x="309372" y="157353"/>
                    </a:cubicBezTo>
                    <a:cubicBezTo>
                      <a:pt x="300990" y="166878"/>
                      <a:pt x="284131" y="174689"/>
                      <a:pt x="268224" y="167164"/>
                    </a:cubicBezTo>
                    <a:cubicBezTo>
                      <a:pt x="249841" y="158591"/>
                      <a:pt x="248507" y="140208"/>
                      <a:pt x="269558" y="147352"/>
                    </a:cubicBezTo>
                    <a:cubicBezTo>
                      <a:pt x="281845" y="151543"/>
                      <a:pt x="289370" y="143447"/>
                      <a:pt x="293465" y="138970"/>
                    </a:cubicBezTo>
                    <a:cubicBezTo>
                      <a:pt x="302228" y="129350"/>
                      <a:pt x="303943" y="108395"/>
                      <a:pt x="287560" y="92488"/>
                    </a:cubicBezTo>
                    <a:cubicBezTo>
                      <a:pt x="267081" y="72581"/>
                      <a:pt x="242983" y="67818"/>
                      <a:pt x="220504" y="89059"/>
                    </a:cubicBezTo>
                    <a:cubicBezTo>
                      <a:pt x="195739" y="112586"/>
                      <a:pt x="197644" y="157067"/>
                      <a:pt x="230791" y="190976"/>
                    </a:cubicBezTo>
                    <a:cubicBezTo>
                      <a:pt x="253460" y="214122"/>
                      <a:pt x="280892" y="226981"/>
                      <a:pt x="304038" y="223266"/>
                    </a:cubicBezTo>
                    <a:cubicBezTo>
                      <a:pt x="317754" y="221075"/>
                      <a:pt x="330041" y="213074"/>
                      <a:pt x="338900" y="197930"/>
                    </a:cubicBezTo>
                    <a:cubicBezTo>
                      <a:pt x="348901" y="231267"/>
                      <a:pt x="331089" y="255651"/>
                      <a:pt x="297752" y="257937"/>
                    </a:cubicBezTo>
                    <a:cubicBezTo>
                      <a:pt x="324993" y="286036"/>
                      <a:pt x="336137" y="290132"/>
                      <a:pt x="368808" y="275463"/>
                    </a:cubicBezTo>
                    <a:cubicBezTo>
                      <a:pt x="353092" y="310991"/>
                      <a:pt x="341090" y="321850"/>
                      <a:pt x="394907" y="373856"/>
                    </a:cubicBezTo>
                    <a:cubicBezTo>
                      <a:pt x="448723" y="324326"/>
                      <a:pt x="436721" y="313468"/>
                      <a:pt x="421005" y="277940"/>
                    </a:cubicBezTo>
                    <a:cubicBezTo>
                      <a:pt x="453676" y="292608"/>
                      <a:pt x="464820" y="288512"/>
                      <a:pt x="492062" y="260414"/>
                    </a:cubicBezTo>
                    <a:cubicBezTo>
                      <a:pt x="458819" y="258128"/>
                      <a:pt x="441008" y="233744"/>
                      <a:pt x="450914" y="200406"/>
                    </a:cubicBezTo>
                    <a:cubicBezTo>
                      <a:pt x="459772" y="215551"/>
                      <a:pt x="472059" y="223552"/>
                      <a:pt x="485775" y="225838"/>
                    </a:cubicBezTo>
                    <a:cubicBezTo>
                      <a:pt x="508921" y="229553"/>
                      <a:pt x="536353" y="216694"/>
                      <a:pt x="559022" y="193548"/>
                    </a:cubicBezTo>
                    <a:cubicBezTo>
                      <a:pt x="592169" y="159639"/>
                      <a:pt x="594074" y="115157"/>
                      <a:pt x="569309" y="91631"/>
                    </a:cubicBezTo>
                    <a:cubicBezTo>
                      <a:pt x="546926" y="70390"/>
                      <a:pt x="522827" y="75152"/>
                      <a:pt x="502253" y="95059"/>
                    </a:cubicBezTo>
                    <a:cubicBezTo>
                      <a:pt x="485870" y="110966"/>
                      <a:pt x="487585" y="131826"/>
                      <a:pt x="496348" y="141542"/>
                    </a:cubicBezTo>
                    <a:cubicBezTo>
                      <a:pt x="500444" y="146018"/>
                      <a:pt x="507968" y="154115"/>
                      <a:pt x="520256" y="149924"/>
                    </a:cubicBezTo>
                    <a:cubicBezTo>
                      <a:pt x="541211" y="142780"/>
                      <a:pt x="539877" y="161163"/>
                      <a:pt x="521589" y="169736"/>
                    </a:cubicBezTo>
                    <a:cubicBezTo>
                      <a:pt x="505682" y="177165"/>
                      <a:pt x="488918" y="169355"/>
                      <a:pt x="480441" y="159925"/>
                    </a:cubicBezTo>
                    <a:cubicBezTo>
                      <a:pt x="464153" y="141446"/>
                      <a:pt x="458629" y="108871"/>
                      <a:pt x="487871" y="79915"/>
                    </a:cubicBezTo>
                    <a:cubicBezTo>
                      <a:pt x="513588" y="54483"/>
                      <a:pt x="550640" y="43720"/>
                      <a:pt x="584835" y="75343"/>
                    </a:cubicBezTo>
                    <a:cubicBezTo>
                      <a:pt x="605219" y="94202"/>
                      <a:pt x="614077" y="114776"/>
                      <a:pt x="612648" y="139160"/>
                    </a:cubicBezTo>
                    <a:cubicBezTo>
                      <a:pt x="635413" y="116967"/>
                      <a:pt x="650748" y="105251"/>
                      <a:pt x="649891" y="81629"/>
                    </a:cubicBezTo>
                    <a:cubicBezTo>
                      <a:pt x="649034" y="57722"/>
                      <a:pt x="647986" y="45815"/>
                      <a:pt x="666369" y="30385"/>
                    </a:cubicBezTo>
                    <a:cubicBezTo>
                      <a:pt x="679323" y="41815"/>
                      <a:pt x="679704" y="60198"/>
                      <a:pt x="677799" y="76581"/>
                    </a:cubicBezTo>
                    <a:cubicBezTo>
                      <a:pt x="696468" y="38672"/>
                      <a:pt x="737426" y="9811"/>
                      <a:pt x="780193" y="9525"/>
                    </a:cubicBezTo>
                    <a:cubicBezTo>
                      <a:pt x="779907" y="52292"/>
                      <a:pt x="751046" y="93250"/>
                      <a:pt x="713137" y="111919"/>
                    </a:cubicBezTo>
                    <a:cubicBezTo>
                      <a:pt x="729520" y="110014"/>
                      <a:pt x="747903" y="110395"/>
                      <a:pt x="759333" y="123349"/>
                    </a:cubicBezTo>
                    <a:cubicBezTo>
                      <a:pt x="743903" y="141732"/>
                      <a:pt x="731996" y="140684"/>
                      <a:pt x="708184" y="139827"/>
                    </a:cubicBezTo>
                    <a:cubicBezTo>
                      <a:pt x="684562" y="138970"/>
                      <a:pt x="672846" y="154400"/>
                      <a:pt x="650653" y="177070"/>
                    </a:cubicBezTo>
                    <a:cubicBezTo>
                      <a:pt x="675132" y="175546"/>
                      <a:pt x="695706" y="184404"/>
                      <a:pt x="714565" y="204883"/>
                    </a:cubicBezTo>
                    <a:cubicBezTo>
                      <a:pt x="746093" y="239078"/>
                      <a:pt x="735425" y="276130"/>
                      <a:pt x="709994" y="301847"/>
                    </a:cubicBezTo>
                    <a:cubicBezTo>
                      <a:pt x="681038" y="330994"/>
                      <a:pt x="648462" y="325565"/>
                      <a:pt x="630079" y="309277"/>
                    </a:cubicBezTo>
                    <a:cubicBezTo>
                      <a:pt x="620554" y="300895"/>
                      <a:pt x="612743" y="284036"/>
                      <a:pt x="620268" y="268129"/>
                    </a:cubicBezTo>
                    <a:cubicBezTo>
                      <a:pt x="628840" y="249746"/>
                      <a:pt x="647224" y="248412"/>
                      <a:pt x="640080" y="269462"/>
                    </a:cubicBezTo>
                    <a:cubicBezTo>
                      <a:pt x="635889" y="281750"/>
                      <a:pt x="643985" y="289274"/>
                      <a:pt x="648462" y="293370"/>
                    </a:cubicBezTo>
                    <a:cubicBezTo>
                      <a:pt x="658082" y="302133"/>
                      <a:pt x="679037" y="303848"/>
                      <a:pt x="694944" y="287465"/>
                    </a:cubicBezTo>
                    <a:cubicBezTo>
                      <a:pt x="714851" y="266986"/>
                      <a:pt x="719614" y="242888"/>
                      <a:pt x="698373" y="220409"/>
                    </a:cubicBezTo>
                    <a:cubicBezTo>
                      <a:pt x="674846" y="195644"/>
                      <a:pt x="630365" y="197549"/>
                      <a:pt x="596456" y="230696"/>
                    </a:cubicBezTo>
                    <a:cubicBezTo>
                      <a:pt x="573310" y="253365"/>
                      <a:pt x="560451" y="280797"/>
                      <a:pt x="564166" y="303943"/>
                    </a:cubicBezTo>
                    <a:cubicBezTo>
                      <a:pt x="566357" y="317659"/>
                      <a:pt x="574358" y="329946"/>
                      <a:pt x="589598" y="338804"/>
                    </a:cubicBezTo>
                    <a:cubicBezTo>
                      <a:pt x="556260" y="348806"/>
                      <a:pt x="531876" y="330994"/>
                      <a:pt x="529590" y="297656"/>
                    </a:cubicBezTo>
                    <a:cubicBezTo>
                      <a:pt x="501491" y="324898"/>
                      <a:pt x="497396" y="336042"/>
                      <a:pt x="512064" y="368713"/>
                    </a:cubicBezTo>
                    <a:cubicBezTo>
                      <a:pt x="476536" y="352997"/>
                      <a:pt x="465677" y="340995"/>
                      <a:pt x="413671" y="394811"/>
                    </a:cubicBezTo>
                    <a:cubicBezTo>
                      <a:pt x="463201" y="448628"/>
                      <a:pt x="474155" y="436626"/>
                      <a:pt x="509588" y="420910"/>
                    </a:cubicBezTo>
                    <a:cubicBezTo>
                      <a:pt x="494919" y="453581"/>
                      <a:pt x="499015" y="464725"/>
                      <a:pt x="527114" y="491966"/>
                    </a:cubicBezTo>
                    <a:cubicBezTo>
                      <a:pt x="529400" y="458724"/>
                      <a:pt x="553784" y="440912"/>
                      <a:pt x="587216" y="450818"/>
                    </a:cubicBezTo>
                    <a:cubicBezTo>
                      <a:pt x="572072" y="459676"/>
                      <a:pt x="563975" y="471964"/>
                      <a:pt x="561785" y="485680"/>
                    </a:cubicBezTo>
                    <a:cubicBezTo>
                      <a:pt x="558070" y="508825"/>
                      <a:pt x="570929" y="536258"/>
                      <a:pt x="594170" y="558927"/>
                    </a:cubicBezTo>
                    <a:cubicBezTo>
                      <a:pt x="628079" y="592074"/>
                      <a:pt x="672560" y="593979"/>
                      <a:pt x="696087" y="569214"/>
                    </a:cubicBezTo>
                    <a:cubicBezTo>
                      <a:pt x="717328" y="546830"/>
                      <a:pt x="712565" y="522732"/>
                      <a:pt x="692658" y="502158"/>
                    </a:cubicBezTo>
                    <a:cubicBezTo>
                      <a:pt x="676751" y="485775"/>
                      <a:pt x="655892" y="487490"/>
                      <a:pt x="646176" y="496253"/>
                    </a:cubicBezTo>
                    <a:cubicBezTo>
                      <a:pt x="641699" y="500348"/>
                      <a:pt x="633603" y="507873"/>
                      <a:pt x="637794" y="520160"/>
                    </a:cubicBezTo>
                    <a:cubicBezTo>
                      <a:pt x="644938" y="541115"/>
                      <a:pt x="626555" y="539782"/>
                      <a:pt x="617982" y="521494"/>
                    </a:cubicBezTo>
                    <a:cubicBezTo>
                      <a:pt x="610553" y="505587"/>
                      <a:pt x="618363" y="488823"/>
                      <a:pt x="627793" y="480346"/>
                    </a:cubicBezTo>
                    <a:cubicBezTo>
                      <a:pt x="646271" y="464058"/>
                      <a:pt x="678847" y="458534"/>
                      <a:pt x="707803" y="487680"/>
                    </a:cubicBezTo>
                    <a:cubicBezTo>
                      <a:pt x="733235" y="513398"/>
                      <a:pt x="743998" y="550450"/>
                      <a:pt x="712375" y="584645"/>
                    </a:cubicBezTo>
                    <a:cubicBezTo>
                      <a:pt x="693515" y="605028"/>
                      <a:pt x="672941" y="613886"/>
                      <a:pt x="648462" y="612458"/>
                    </a:cubicBezTo>
                    <a:cubicBezTo>
                      <a:pt x="670655" y="635127"/>
                      <a:pt x="682371" y="650558"/>
                      <a:pt x="705993" y="649700"/>
                    </a:cubicBezTo>
                    <a:cubicBezTo>
                      <a:pt x="729901" y="648843"/>
                      <a:pt x="741807" y="647795"/>
                      <a:pt x="757142" y="666179"/>
                    </a:cubicBezTo>
                    <a:cubicBezTo>
                      <a:pt x="745712" y="679133"/>
                      <a:pt x="727329" y="679513"/>
                      <a:pt x="710946" y="677704"/>
                    </a:cubicBezTo>
                    <a:cubicBezTo>
                      <a:pt x="748856" y="696373"/>
                      <a:pt x="777716" y="737330"/>
                      <a:pt x="778002" y="780098"/>
                    </a:cubicBezTo>
                    <a:cubicBezTo>
                      <a:pt x="735235" y="779812"/>
                      <a:pt x="694277" y="750951"/>
                      <a:pt x="675608" y="713042"/>
                    </a:cubicBezTo>
                    <a:cubicBezTo>
                      <a:pt x="677513" y="729425"/>
                      <a:pt x="677132" y="747903"/>
                      <a:pt x="664178" y="759238"/>
                    </a:cubicBezTo>
                    <a:cubicBezTo>
                      <a:pt x="645795" y="743807"/>
                      <a:pt x="646843" y="731901"/>
                      <a:pt x="647700" y="708088"/>
                    </a:cubicBezTo>
                    <a:cubicBezTo>
                      <a:pt x="648557" y="684467"/>
                      <a:pt x="633127" y="672751"/>
                      <a:pt x="610457" y="650558"/>
                    </a:cubicBezTo>
                    <a:cubicBezTo>
                      <a:pt x="611886" y="675037"/>
                      <a:pt x="603123" y="695611"/>
                      <a:pt x="582644" y="714470"/>
                    </a:cubicBezTo>
                    <a:cubicBezTo>
                      <a:pt x="548450" y="745998"/>
                      <a:pt x="511397" y="735330"/>
                      <a:pt x="485680" y="709898"/>
                    </a:cubicBezTo>
                    <a:cubicBezTo>
                      <a:pt x="456533" y="680942"/>
                      <a:pt x="461963" y="648367"/>
                      <a:pt x="478346" y="629984"/>
                    </a:cubicBezTo>
                    <a:cubicBezTo>
                      <a:pt x="486728" y="620459"/>
                      <a:pt x="503587" y="612648"/>
                      <a:pt x="519494" y="620078"/>
                    </a:cubicBezTo>
                    <a:cubicBezTo>
                      <a:pt x="537877" y="628745"/>
                      <a:pt x="539210" y="647033"/>
                      <a:pt x="518160" y="639890"/>
                    </a:cubicBezTo>
                    <a:cubicBezTo>
                      <a:pt x="505873" y="635699"/>
                      <a:pt x="498348" y="643795"/>
                      <a:pt x="494252" y="648272"/>
                    </a:cubicBezTo>
                    <a:cubicBezTo>
                      <a:pt x="485489" y="657892"/>
                      <a:pt x="483775" y="678847"/>
                      <a:pt x="500158" y="694754"/>
                    </a:cubicBezTo>
                    <a:cubicBezTo>
                      <a:pt x="520637" y="714661"/>
                      <a:pt x="544735" y="719423"/>
                      <a:pt x="567214" y="698183"/>
                    </a:cubicBezTo>
                    <a:cubicBezTo>
                      <a:pt x="591979" y="674656"/>
                      <a:pt x="590074" y="630174"/>
                      <a:pt x="556927" y="596265"/>
                    </a:cubicBezTo>
                    <a:cubicBezTo>
                      <a:pt x="534257" y="573119"/>
                      <a:pt x="506825" y="560261"/>
                      <a:pt x="483680" y="563975"/>
                    </a:cubicBezTo>
                    <a:cubicBezTo>
                      <a:pt x="469964" y="566166"/>
                      <a:pt x="457676" y="574167"/>
                      <a:pt x="448818" y="589407"/>
                    </a:cubicBezTo>
                    <a:cubicBezTo>
                      <a:pt x="438817" y="556070"/>
                      <a:pt x="456629" y="531686"/>
                      <a:pt x="489966" y="529400"/>
                    </a:cubicBezTo>
                    <a:cubicBezTo>
                      <a:pt x="462725" y="501301"/>
                      <a:pt x="451580" y="497205"/>
                      <a:pt x="418910" y="511874"/>
                    </a:cubicBezTo>
                    <a:cubicBezTo>
                      <a:pt x="434626" y="476345"/>
                      <a:pt x="446627" y="465487"/>
                      <a:pt x="392811" y="413480"/>
                    </a:cubicBezTo>
                    <a:cubicBezTo>
                      <a:pt x="338995" y="463010"/>
                      <a:pt x="350996" y="473964"/>
                      <a:pt x="366713" y="509397"/>
                    </a:cubicBezTo>
                    <a:cubicBezTo>
                      <a:pt x="334042" y="494729"/>
                      <a:pt x="322898" y="498824"/>
                      <a:pt x="295656" y="526923"/>
                    </a:cubicBezTo>
                    <a:cubicBezTo>
                      <a:pt x="328898" y="529209"/>
                      <a:pt x="346710" y="553593"/>
                      <a:pt x="336804" y="586931"/>
                    </a:cubicBezTo>
                    <a:cubicBezTo>
                      <a:pt x="327946" y="571786"/>
                      <a:pt x="315659" y="563690"/>
                      <a:pt x="301943" y="561499"/>
                    </a:cubicBezTo>
                    <a:cubicBezTo>
                      <a:pt x="278797" y="557784"/>
                      <a:pt x="251365" y="570643"/>
                      <a:pt x="228695" y="593789"/>
                    </a:cubicBezTo>
                    <a:cubicBezTo>
                      <a:pt x="195548" y="627698"/>
                      <a:pt x="193643" y="672179"/>
                      <a:pt x="218408" y="695706"/>
                    </a:cubicBezTo>
                    <a:cubicBezTo>
                      <a:pt x="240792" y="716947"/>
                      <a:pt x="264890" y="712184"/>
                      <a:pt x="285464" y="692277"/>
                    </a:cubicBezTo>
                    <a:cubicBezTo>
                      <a:pt x="301847" y="676370"/>
                      <a:pt x="300133" y="655415"/>
                      <a:pt x="291370" y="645795"/>
                    </a:cubicBezTo>
                    <a:cubicBezTo>
                      <a:pt x="287274" y="641318"/>
                      <a:pt x="279749" y="633222"/>
                      <a:pt x="267462" y="637413"/>
                    </a:cubicBezTo>
                    <a:cubicBezTo>
                      <a:pt x="246507" y="644557"/>
                      <a:pt x="247841" y="626174"/>
                      <a:pt x="266129" y="617601"/>
                    </a:cubicBezTo>
                    <a:cubicBezTo>
                      <a:pt x="282035" y="610172"/>
                      <a:pt x="298799" y="617982"/>
                      <a:pt x="307277" y="627412"/>
                    </a:cubicBezTo>
                    <a:cubicBezTo>
                      <a:pt x="323564" y="645890"/>
                      <a:pt x="329089" y="678466"/>
                      <a:pt x="299847" y="707327"/>
                    </a:cubicBezTo>
                    <a:cubicBezTo>
                      <a:pt x="274130" y="732758"/>
                      <a:pt x="237077" y="743522"/>
                      <a:pt x="202883" y="711899"/>
                    </a:cubicBezTo>
                    <a:cubicBezTo>
                      <a:pt x="182499" y="693039"/>
                      <a:pt x="173641" y="672465"/>
                      <a:pt x="175069" y="648081"/>
                    </a:cubicBezTo>
                    <a:cubicBezTo>
                      <a:pt x="152400" y="670274"/>
                      <a:pt x="136970" y="681990"/>
                      <a:pt x="137827" y="705612"/>
                    </a:cubicBezTo>
                    <a:cubicBezTo>
                      <a:pt x="138684" y="729520"/>
                      <a:pt x="139732" y="741426"/>
                      <a:pt x="121349" y="756857"/>
                    </a:cubicBezTo>
                    <a:cubicBezTo>
                      <a:pt x="108395" y="745427"/>
                      <a:pt x="108014" y="727043"/>
                      <a:pt x="109919" y="710660"/>
                    </a:cubicBezTo>
                    <a:cubicBezTo>
                      <a:pt x="90869" y="749046"/>
                      <a:pt x="49911" y="777907"/>
                      <a:pt x="7144" y="778193"/>
                    </a:cubicBezTo>
                    <a:cubicBezTo>
                      <a:pt x="7430" y="735425"/>
                      <a:pt x="36290" y="694468"/>
                      <a:pt x="74200" y="675799"/>
                    </a:cubicBezTo>
                    <a:cubicBezTo>
                      <a:pt x="57817" y="677704"/>
                      <a:pt x="39338" y="677323"/>
                      <a:pt x="28004" y="664369"/>
                    </a:cubicBezTo>
                    <a:cubicBezTo>
                      <a:pt x="43434" y="645986"/>
                      <a:pt x="55340" y="647033"/>
                      <a:pt x="79248" y="647890"/>
                    </a:cubicBezTo>
                    <a:cubicBezTo>
                      <a:pt x="102870" y="648748"/>
                      <a:pt x="114586" y="633317"/>
                      <a:pt x="136779" y="610648"/>
                    </a:cubicBezTo>
                    <a:cubicBezTo>
                      <a:pt x="112300" y="612077"/>
                      <a:pt x="91726" y="603314"/>
                      <a:pt x="72962" y="582835"/>
                    </a:cubicBezTo>
                    <a:cubicBezTo>
                      <a:pt x="41434" y="548640"/>
                      <a:pt x="52102" y="511588"/>
                      <a:pt x="77534" y="485870"/>
                    </a:cubicBezTo>
                    <a:cubicBezTo>
                      <a:pt x="106490" y="456724"/>
                      <a:pt x="139065" y="462153"/>
                      <a:pt x="157544" y="478441"/>
                    </a:cubicBezTo>
                    <a:cubicBezTo>
                      <a:pt x="167069" y="486823"/>
                      <a:pt x="174879" y="503682"/>
                      <a:pt x="167354" y="519589"/>
                    </a:cubicBezTo>
                    <a:cubicBezTo>
                      <a:pt x="158782" y="537972"/>
                      <a:pt x="140399" y="539306"/>
                      <a:pt x="147542" y="518255"/>
                    </a:cubicBezTo>
                    <a:cubicBezTo>
                      <a:pt x="151733" y="505968"/>
                      <a:pt x="143637" y="498443"/>
                      <a:pt x="139160" y="494348"/>
                    </a:cubicBezTo>
                    <a:cubicBezTo>
                      <a:pt x="129540" y="485585"/>
                      <a:pt x="108585" y="483870"/>
                      <a:pt x="92678" y="500253"/>
                    </a:cubicBezTo>
                    <a:cubicBezTo>
                      <a:pt x="72771" y="520827"/>
                      <a:pt x="68009" y="544830"/>
                      <a:pt x="89249" y="567309"/>
                    </a:cubicBezTo>
                    <a:cubicBezTo>
                      <a:pt x="112776" y="592074"/>
                      <a:pt x="157258" y="590169"/>
                      <a:pt x="191167" y="557022"/>
                    </a:cubicBezTo>
                    <a:cubicBezTo>
                      <a:pt x="214313" y="534353"/>
                      <a:pt x="227171" y="506921"/>
                      <a:pt x="223456" y="483775"/>
                    </a:cubicBezTo>
                    <a:cubicBezTo>
                      <a:pt x="221266" y="470059"/>
                      <a:pt x="213265" y="457772"/>
                      <a:pt x="198025" y="448913"/>
                    </a:cubicBezTo>
                    <a:cubicBezTo>
                      <a:pt x="231362" y="438912"/>
                      <a:pt x="255746" y="456724"/>
                      <a:pt x="258128" y="490061"/>
                    </a:cubicBezTo>
                    <a:cubicBezTo>
                      <a:pt x="286226" y="462820"/>
                      <a:pt x="290322" y="451675"/>
                      <a:pt x="275654" y="419005"/>
                    </a:cubicBezTo>
                    <a:cubicBezTo>
                      <a:pt x="311182" y="434531"/>
                      <a:pt x="322040" y="446532"/>
                      <a:pt x="374047" y="392716"/>
                    </a:cubicBezTo>
                    <a:close/>
                  </a:path>
                </a:pathLst>
              </a:custGeom>
              <a:solidFill>
                <a:srgbClr val="0187AD"/>
              </a:solidFill>
              <a:ln>
                <a:noFill/>
              </a:ln>
              <a:effectLst>
                <a:outerShdw blurRad="139700" sx="102000" sy="102000" algn="ctr" rotWithShape="0">
                  <a:srgbClr val="000000">
                    <a:alpha val="22745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15"/>
              <p:cNvSpPr/>
              <p:nvPr/>
            </p:nvSpPr>
            <p:spPr>
              <a:xfrm>
                <a:off x="949438" y="2731227"/>
                <a:ext cx="485172" cy="474407"/>
              </a:xfrm>
              <a:custGeom>
                <a:avLst/>
                <a:gdLst/>
                <a:ahLst/>
                <a:cxnLst/>
                <a:rect l="l" t="t" r="r" b="b"/>
                <a:pathLst>
                  <a:path w="781050" h="781050" extrusionOk="0">
                    <a:moveTo>
                      <a:pt x="374047" y="392716"/>
                    </a:moveTo>
                    <a:cubicBezTo>
                      <a:pt x="324517" y="338900"/>
                      <a:pt x="313563" y="350901"/>
                      <a:pt x="278130" y="366617"/>
                    </a:cubicBezTo>
                    <a:cubicBezTo>
                      <a:pt x="292799" y="333947"/>
                      <a:pt x="288703" y="322802"/>
                      <a:pt x="260604" y="295561"/>
                    </a:cubicBezTo>
                    <a:cubicBezTo>
                      <a:pt x="258318" y="328898"/>
                      <a:pt x="233934" y="346615"/>
                      <a:pt x="200597" y="336709"/>
                    </a:cubicBezTo>
                    <a:cubicBezTo>
                      <a:pt x="215741" y="327850"/>
                      <a:pt x="223838" y="315563"/>
                      <a:pt x="226028" y="301847"/>
                    </a:cubicBezTo>
                    <a:cubicBezTo>
                      <a:pt x="229743" y="278702"/>
                      <a:pt x="216884" y="251269"/>
                      <a:pt x="193643" y="228600"/>
                    </a:cubicBezTo>
                    <a:cubicBezTo>
                      <a:pt x="159734" y="195453"/>
                      <a:pt x="115253" y="193548"/>
                      <a:pt x="91726" y="218313"/>
                    </a:cubicBezTo>
                    <a:cubicBezTo>
                      <a:pt x="70485" y="240697"/>
                      <a:pt x="75248" y="264795"/>
                      <a:pt x="95155" y="285369"/>
                    </a:cubicBezTo>
                    <a:cubicBezTo>
                      <a:pt x="110966" y="301752"/>
                      <a:pt x="131921" y="300038"/>
                      <a:pt x="141637" y="291275"/>
                    </a:cubicBezTo>
                    <a:cubicBezTo>
                      <a:pt x="146114" y="287179"/>
                      <a:pt x="154210" y="279654"/>
                      <a:pt x="150019" y="267367"/>
                    </a:cubicBezTo>
                    <a:cubicBezTo>
                      <a:pt x="142875" y="246412"/>
                      <a:pt x="161258" y="247745"/>
                      <a:pt x="169831" y="266033"/>
                    </a:cubicBezTo>
                    <a:cubicBezTo>
                      <a:pt x="177260" y="281940"/>
                      <a:pt x="169450" y="298704"/>
                      <a:pt x="160020" y="307181"/>
                    </a:cubicBezTo>
                    <a:cubicBezTo>
                      <a:pt x="141542" y="323469"/>
                      <a:pt x="108966" y="328994"/>
                      <a:pt x="80010" y="299752"/>
                    </a:cubicBezTo>
                    <a:cubicBezTo>
                      <a:pt x="54578" y="274034"/>
                      <a:pt x="43815" y="236982"/>
                      <a:pt x="75438" y="202787"/>
                    </a:cubicBezTo>
                    <a:cubicBezTo>
                      <a:pt x="94298" y="182404"/>
                      <a:pt x="114872" y="173546"/>
                      <a:pt x="139351" y="174974"/>
                    </a:cubicBezTo>
                    <a:cubicBezTo>
                      <a:pt x="117158" y="152305"/>
                      <a:pt x="105442" y="136874"/>
                      <a:pt x="81820" y="137732"/>
                    </a:cubicBezTo>
                    <a:cubicBezTo>
                      <a:pt x="57912" y="138589"/>
                      <a:pt x="46006" y="139637"/>
                      <a:pt x="30671" y="121253"/>
                    </a:cubicBezTo>
                    <a:cubicBezTo>
                      <a:pt x="42101" y="108299"/>
                      <a:pt x="60484" y="107918"/>
                      <a:pt x="76867" y="109823"/>
                    </a:cubicBezTo>
                    <a:cubicBezTo>
                      <a:pt x="38767" y="90869"/>
                      <a:pt x="9906" y="49911"/>
                      <a:pt x="9620" y="7144"/>
                    </a:cubicBezTo>
                    <a:cubicBezTo>
                      <a:pt x="52388" y="7430"/>
                      <a:pt x="93345" y="36290"/>
                      <a:pt x="112014" y="74200"/>
                    </a:cubicBezTo>
                    <a:cubicBezTo>
                      <a:pt x="110109" y="57817"/>
                      <a:pt x="110490" y="39338"/>
                      <a:pt x="123444" y="28004"/>
                    </a:cubicBezTo>
                    <a:cubicBezTo>
                      <a:pt x="141827" y="43434"/>
                      <a:pt x="140780" y="55340"/>
                      <a:pt x="139922" y="79248"/>
                    </a:cubicBezTo>
                    <a:cubicBezTo>
                      <a:pt x="139065" y="102870"/>
                      <a:pt x="154496" y="114586"/>
                      <a:pt x="177165" y="136779"/>
                    </a:cubicBezTo>
                    <a:cubicBezTo>
                      <a:pt x="175736" y="112300"/>
                      <a:pt x="184499" y="91726"/>
                      <a:pt x="204978" y="72866"/>
                    </a:cubicBezTo>
                    <a:cubicBezTo>
                      <a:pt x="239173" y="41339"/>
                      <a:pt x="276225" y="52007"/>
                      <a:pt x="301943" y="77438"/>
                    </a:cubicBezTo>
                    <a:cubicBezTo>
                      <a:pt x="331089" y="106394"/>
                      <a:pt x="325660" y="138970"/>
                      <a:pt x="309372" y="157353"/>
                    </a:cubicBezTo>
                    <a:cubicBezTo>
                      <a:pt x="300990" y="166878"/>
                      <a:pt x="284131" y="174689"/>
                      <a:pt x="268224" y="167164"/>
                    </a:cubicBezTo>
                    <a:cubicBezTo>
                      <a:pt x="249841" y="158591"/>
                      <a:pt x="248507" y="140208"/>
                      <a:pt x="269558" y="147352"/>
                    </a:cubicBezTo>
                    <a:cubicBezTo>
                      <a:pt x="281845" y="151543"/>
                      <a:pt x="289370" y="143447"/>
                      <a:pt x="293465" y="138970"/>
                    </a:cubicBezTo>
                    <a:cubicBezTo>
                      <a:pt x="302228" y="129350"/>
                      <a:pt x="303943" y="108395"/>
                      <a:pt x="287560" y="92488"/>
                    </a:cubicBezTo>
                    <a:cubicBezTo>
                      <a:pt x="267081" y="72581"/>
                      <a:pt x="242983" y="67818"/>
                      <a:pt x="220504" y="89059"/>
                    </a:cubicBezTo>
                    <a:cubicBezTo>
                      <a:pt x="195739" y="112586"/>
                      <a:pt x="197644" y="157067"/>
                      <a:pt x="230791" y="190976"/>
                    </a:cubicBezTo>
                    <a:cubicBezTo>
                      <a:pt x="253460" y="214122"/>
                      <a:pt x="280892" y="226981"/>
                      <a:pt x="304038" y="223266"/>
                    </a:cubicBezTo>
                    <a:cubicBezTo>
                      <a:pt x="317754" y="221075"/>
                      <a:pt x="330041" y="213074"/>
                      <a:pt x="338900" y="197930"/>
                    </a:cubicBezTo>
                    <a:cubicBezTo>
                      <a:pt x="348901" y="231267"/>
                      <a:pt x="331089" y="255651"/>
                      <a:pt x="297752" y="257937"/>
                    </a:cubicBezTo>
                    <a:cubicBezTo>
                      <a:pt x="324993" y="286036"/>
                      <a:pt x="336137" y="290132"/>
                      <a:pt x="368808" y="275463"/>
                    </a:cubicBezTo>
                    <a:cubicBezTo>
                      <a:pt x="353092" y="310991"/>
                      <a:pt x="341090" y="321850"/>
                      <a:pt x="394907" y="373856"/>
                    </a:cubicBezTo>
                    <a:cubicBezTo>
                      <a:pt x="448723" y="324326"/>
                      <a:pt x="436721" y="313468"/>
                      <a:pt x="421005" y="277940"/>
                    </a:cubicBezTo>
                    <a:cubicBezTo>
                      <a:pt x="453676" y="292608"/>
                      <a:pt x="464820" y="288512"/>
                      <a:pt x="492062" y="260414"/>
                    </a:cubicBezTo>
                    <a:cubicBezTo>
                      <a:pt x="458819" y="258128"/>
                      <a:pt x="441008" y="233744"/>
                      <a:pt x="450914" y="200406"/>
                    </a:cubicBezTo>
                    <a:cubicBezTo>
                      <a:pt x="459772" y="215551"/>
                      <a:pt x="472059" y="223552"/>
                      <a:pt x="485775" y="225838"/>
                    </a:cubicBezTo>
                    <a:cubicBezTo>
                      <a:pt x="508921" y="229553"/>
                      <a:pt x="536353" y="216694"/>
                      <a:pt x="559022" y="193548"/>
                    </a:cubicBezTo>
                    <a:cubicBezTo>
                      <a:pt x="592169" y="159639"/>
                      <a:pt x="594074" y="115157"/>
                      <a:pt x="569309" y="91631"/>
                    </a:cubicBezTo>
                    <a:cubicBezTo>
                      <a:pt x="546926" y="70390"/>
                      <a:pt x="522827" y="75152"/>
                      <a:pt x="502253" y="95059"/>
                    </a:cubicBezTo>
                    <a:cubicBezTo>
                      <a:pt x="485870" y="110966"/>
                      <a:pt x="487585" y="131826"/>
                      <a:pt x="496348" y="141542"/>
                    </a:cubicBezTo>
                    <a:cubicBezTo>
                      <a:pt x="500444" y="146018"/>
                      <a:pt x="507968" y="154115"/>
                      <a:pt x="520256" y="149924"/>
                    </a:cubicBezTo>
                    <a:cubicBezTo>
                      <a:pt x="541211" y="142780"/>
                      <a:pt x="539877" y="161163"/>
                      <a:pt x="521589" y="169736"/>
                    </a:cubicBezTo>
                    <a:cubicBezTo>
                      <a:pt x="505682" y="177165"/>
                      <a:pt x="488918" y="169355"/>
                      <a:pt x="480441" y="159925"/>
                    </a:cubicBezTo>
                    <a:cubicBezTo>
                      <a:pt x="464153" y="141446"/>
                      <a:pt x="458629" y="108871"/>
                      <a:pt x="487871" y="79915"/>
                    </a:cubicBezTo>
                    <a:cubicBezTo>
                      <a:pt x="513588" y="54483"/>
                      <a:pt x="550640" y="43720"/>
                      <a:pt x="584835" y="75343"/>
                    </a:cubicBezTo>
                    <a:cubicBezTo>
                      <a:pt x="605219" y="94202"/>
                      <a:pt x="614077" y="114776"/>
                      <a:pt x="612648" y="139160"/>
                    </a:cubicBezTo>
                    <a:cubicBezTo>
                      <a:pt x="635413" y="116967"/>
                      <a:pt x="650748" y="105251"/>
                      <a:pt x="649891" y="81629"/>
                    </a:cubicBezTo>
                    <a:cubicBezTo>
                      <a:pt x="649034" y="57722"/>
                      <a:pt x="647986" y="45815"/>
                      <a:pt x="666369" y="30385"/>
                    </a:cubicBezTo>
                    <a:cubicBezTo>
                      <a:pt x="679323" y="41815"/>
                      <a:pt x="679704" y="60198"/>
                      <a:pt x="677799" y="76581"/>
                    </a:cubicBezTo>
                    <a:cubicBezTo>
                      <a:pt x="696468" y="38672"/>
                      <a:pt x="737426" y="9811"/>
                      <a:pt x="780193" y="9525"/>
                    </a:cubicBezTo>
                    <a:cubicBezTo>
                      <a:pt x="779907" y="52292"/>
                      <a:pt x="751046" y="93250"/>
                      <a:pt x="713137" y="111919"/>
                    </a:cubicBezTo>
                    <a:cubicBezTo>
                      <a:pt x="729520" y="110014"/>
                      <a:pt x="747903" y="110395"/>
                      <a:pt x="759333" y="123349"/>
                    </a:cubicBezTo>
                    <a:cubicBezTo>
                      <a:pt x="743903" y="141732"/>
                      <a:pt x="731996" y="140684"/>
                      <a:pt x="708184" y="139827"/>
                    </a:cubicBezTo>
                    <a:cubicBezTo>
                      <a:pt x="684562" y="138970"/>
                      <a:pt x="672846" y="154400"/>
                      <a:pt x="650653" y="177070"/>
                    </a:cubicBezTo>
                    <a:cubicBezTo>
                      <a:pt x="675132" y="175546"/>
                      <a:pt x="695706" y="184404"/>
                      <a:pt x="714565" y="204883"/>
                    </a:cubicBezTo>
                    <a:cubicBezTo>
                      <a:pt x="746093" y="239078"/>
                      <a:pt x="735425" y="276130"/>
                      <a:pt x="709994" y="301847"/>
                    </a:cubicBezTo>
                    <a:cubicBezTo>
                      <a:pt x="681038" y="330994"/>
                      <a:pt x="648462" y="325565"/>
                      <a:pt x="630079" y="309277"/>
                    </a:cubicBezTo>
                    <a:cubicBezTo>
                      <a:pt x="620554" y="300895"/>
                      <a:pt x="612743" y="284036"/>
                      <a:pt x="620268" y="268129"/>
                    </a:cubicBezTo>
                    <a:cubicBezTo>
                      <a:pt x="628840" y="249746"/>
                      <a:pt x="647224" y="248412"/>
                      <a:pt x="640080" y="269462"/>
                    </a:cubicBezTo>
                    <a:cubicBezTo>
                      <a:pt x="635889" y="281750"/>
                      <a:pt x="643985" y="289274"/>
                      <a:pt x="648462" y="293370"/>
                    </a:cubicBezTo>
                    <a:cubicBezTo>
                      <a:pt x="658082" y="302133"/>
                      <a:pt x="679037" y="303848"/>
                      <a:pt x="694944" y="287465"/>
                    </a:cubicBezTo>
                    <a:cubicBezTo>
                      <a:pt x="714851" y="266986"/>
                      <a:pt x="719614" y="242888"/>
                      <a:pt x="698373" y="220409"/>
                    </a:cubicBezTo>
                    <a:cubicBezTo>
                      <a:pt x="674846" y="195644"/>
                      <a:pt x="630365" y="197549"/>
                      <a:pt x="596456" y="230696"/>
                    </a:cubicBezTo>
                    <a:cubicBezTo>
                      <a:pt x="573310" y="253365"/>
                      <a:pt x="560451" y="280797"/>
                      <a:pt x="564166" y="303943"/>
                    </a:cubicBezTo>
                    <a:cubicBezTo>
                      <a:pt x="566357" y="317659"/>
                      <a:pt x="574358" y="329946"/>
                      <a:pt x="589598" y="338804"/>
                    </a:cubicBezTo>
                    <a:cubicBezTo>
                      <a:pt x="556260" y="348806"/>
                      <a:pt x="531876" y="330994"/>
                      <a:pt x="529590" y="297656"/>
                    </a:cubicBezTo>
                    <a:cubicBezTo>
                      <a:pt x="501491" y="324898"/>
                      <a:pt x="497396" y="336042"/>
                      <a:pt x="512064" y="368713"/>
                    </a:cubicBezTo>
                    <a:cubicBezTo>
                      <a:pt x="476536" y="352997"/>
                      <a:pt x="465677" y="340995"/>
                      <a:pt x="413671" y="394811"/>
                    </a:cubicBezTo>
                    <a:cubicBezTo>
                      <a:pt x="463201" y="448628"/>
                      <a:pt x="474155" y="436626"/>
                      <a:pt x="509588" y="420910"/>
                    </a:cubicBezTo>
                    <a:cubicBezTo>
                      <a:pt x="494919" y="453581"/>
                      <a:pt x="499015" y="464725"/>
                      <a:pt x="527114" y="491966"/>
                    </a:cubicBezTo>
                    <a:cubicBezTo>
                      <a:pt x="529400" y="458724"/>
                      <a:pt x="553784" y="440912"/>
                      <a:pt x="587216" y="450818"/>
                    </a:cubicBezTo>
                    <a:cubicBezTo>
                      <a:pt x="572072" y="459676"/>
                      <a:pt x="563975" y="471964"/>
                      <a:pt x="561785" y="485680"/>
                    </a:cubicBezTo>
                    <a:cubicBezTo>
                      <a:pt x="558070" y="508825"/>
                      <a:pt x="570929" y="536258"/>
                      <a:pt x="594170" y="558927"/>
                    </a:cubicBezTo>
                    <a:cubicBezTo>
                      <a:pt x="628079" y="592074"/>
                      <a:pt x="672560" y="593979"/>
                      <a:pt x="696087" y="569214"/>
                    </a:cubicBezTo>
                    <a:cubicBezTo>
                      <a:pt x="717328" y="546830"/>
                      <a:pt x="712565" y="522732"/>
                      <a:pt x="692658" y="502158"/>
                    </a:cubicBezTo>
                    <a:cubicBezTo>
                      <a:pt x="676751" y="485775"/>
                      <a:pt x="655892" y="487490"/>
                      <a:pt x="646176" y="496253"/>
                    </a:cubicBezTo>
                    <a:cubicBezTo>
                      <a:pt x="641699" y="500348"/>
                      <a:pt x="633603" y="507873"/>
                      <a:pt x="637794" y="520160"/>
                    </a:cubicBezTo>
                    <a:cubicBezTo>
                      <a:pt x="644938" y="541115"/>
                      <a:pt x="626555" y="539782"/>
                      <a:pt x="617982" y="521494"/>
                    </a:cubicBezTo>
                    <a:cubicBezTo>
                      <a:pt x="610553" y="505587"/>
                      <a:pt x="618363" y="488823"/>
                      <a:pt x="627793" y="480346"/>
                    </a:cubicBezTo>
                    <a:cubicBezTo>
                      <a:pt x="646271" y="464058"/>
                      <a:pt x="678847" y="458534"/>
                      <a:pt x="707803" y="487680"/>
                    </a:cubicBezTo>
                    <a:cubicBezTo>
                      <a:pt x="733235" y="513398"/>
                      <a:pt x="743998" y="550450"/>
                      <a:pt x="712375" y="584645"/>
                    </a:cubicBezTo>
                    <a:cubicBezTo>
                      <a:pt x="693515" y="605028"/>
                      <a:pt x="672941" y="613886"/>
                      <a:pt x="648462" y="612458"/>
                    </a:cubicBezTo>
                    <a:cubicBezTo>
                      <a:pt x="670655" y="635127"/>
                      <a:pt x="682371" y="650558"/>
                      <a:pt x="705993" y="649700"/>
                    </a:cubicBezTo>
                    <a:cubicBezTo>
                      <a:pt x="729901" y="648843"/>
                      <a:pt x="741807" y="647795"/>
                      <a:pt x="757142" y="666179"/>
                    </a:cubicBezTo>
                    <a:cubicBezTo>
                      <a:pt x="745712" y="679133"/>
                      <a:pt x="727329" y="679513"/>
                      <a:pt x="710946" y="677704"/>
                    </a:cubicBezTo>
                    <a:cubicBezTo>
                      <a:pt x="748856" y="696373"/>
                      <a:pt x="777716" y="737330"/>
                      <a:pt x="778002" y="780098"/>
                    </a:cubicBezTo>
                    <a:cubicBezTo>
                      <a:pt x="735235" y="779812"/>
                      <a:pt x="694277" y="750951"/>
                      <a:pt x="675608" y="713042"/>
                    </a:cubicBezTo>
                    <a:cubicBezTo>
                      <a:pt x="677513" y="729425"/>
                      <a:pt x="677132" y="747903"/>
                      <a:pt x="664178" y="759238"/>
                    </a:cubicBezTo>
                    <a:cubicBezTo>
                      <a:pt x="645795" y="743807"/>
                      <a:pt x="646843" y="731901"/>
                      <a:pt x="647700" y="708088"/>
                    </a:cubicBezTo>
                    <a:cubicBezTo>
                      <a:pt x="648557" y="684467"/>
                      <a:pt x="633127" y="672751"/>
                      <a:pt x="610457" y="650558"/>
                    </a:cubicBezTo>
                    <a:cubicBezTo>
                      <a:pt x="611886" y="675037"/>
                      <a:pt x="603123" y="695611"/>
                      <a:pt x="582644" y="714470"/>
                    </a:cubicBezTo>
                    <a:cubicBezTo>
                      <a:pt x="548450" y="745998"/>
                      <a:pt x="511397" y="735330"/>
                      <a:pt x="485680" y="709898"/>
                    </a:cubicBezTo>
                    <a:cubicBezTo>
                      <a:pt x="456533" y="680942"/>
                      <a:pt x="461963" y="648367"/>
                      <a:pt x="478346" y="629984"/>
                    </a:cubicBezTo>
                    <a:cubicBezTo>
                      <a:pt x="486728" y="620459"/>
                      <a:pt x="503587" y="612648"/>
                      <a:pt x="519494" y="620078"/>
                    </a:cubicBezTo>
                    <a:cubicBezTo>
                      <a:pt x="537877" y="628745"/>
                      <a:pt x="539210" y="647033"/>
                      <a:pt x="518160" y="639890"/>
                    </a:cubicBezTo>
                    <a:cubicBezTo>
                      <a:pt x="505873" y="635699"/>
                      <a:pt x="498348" y="643795"/>
                      <a:pt x="494252" y="648272"/>
                    </a:cubicBezTo>
                    <a:cubicBezTo>
                      <a:pt x="485489" y="657892"/>
                      <a:pt x="483775" y="678847"/>
                      <a:pt x="500158" y="694754"/>
                    </a:cubicBezTo>
                    <a:cubicBezTo>
                      <a:pt x="520637" y="714661"/>
                      <a:pt x="544735" y="719423"/>
                      <a:pt x="567214" y="698183"/>
                    </a:cubicBezTo>
                    <a:cubicBezTo>
                      <a:pt x="591979" y="674656"/>
                      <a:pt x="590074" y="630174"/>
                      <a:pt x="556927" y="596265"/>
                    </a:cubicBezTo>
                    <a:cubicBezTo>
                      <a:pt x="534257" y="573119"/>
                      <a:pt x="506825" y="560261"/>
                      <a:pt x="483680" y="563975"/>
                    </a:cubicBezTo>
                    <a:cubicBezTo>
                      <a:pt x="469964" y="566166"/>
                      <a:pt x="457676" y="574167"/>
                      <a:pt x="448818" y="589407"/>
                    </a:cubicBezTo>
                    <a:cubicBezTo>
                      <a:pt x="438817" y="556070"/>
                      <a:pt x="456629" y="531686"/>
                      <a:pt x="489966" y="529400"/>
                    </a:cubicBezTo>
                    <a:cubicBezTo>
                      <a:pt x="462725" y="501301"/>
                      <a:pt x="451580" y="497205"/>
                      <a:pt x="418910" y="511874"/>
                    </a:cubicBezTo>
                    <a:cubicBezTo>
                      <a:pt x="434626" y="476345"/>
                      <a:pt x="446627" y="465487"/>
                      <a:pt x="392811" y="413480"/>
                    </a:cubicBezTo>
                    <a:cubicBezTo>
                      <a:pt x="338995" y="463010"/>
                      <a:pt x="350996" y="473964"/>
                      <a:pt x="366713" y="509397"/>
                    </a:cubicBezTo>
                    <a:cubicBezTo>
                      <a:pt x="334042" y="494729"/>
                      <a:pt x="322898" y="498824"/>
                      <a:pt x="295656" y="526923"/>
                    </a:cubicBezTo>
                    <a:cubicBezTo>
                      <a:pt x="328898" y="529209"/>
                      <a:pt x="346710" y="553593"/>
                      <a:pt x="336804" y="586931"/>
                    </a:cubicBezTo>
                    <a:cubicBezTo>
                      <a:pt x="327946" y="571786"/>
                      <a:pt x="315659" y="563690"/>
                      <a:pt x="301943" y="561499"/>
                    </a:cubicBezTo>
                    <a:cubicBezTo>
                      <a:pt x="278797" y="557784"/>
                      <a:pt x="251365" y="570643"/>
                      <a:pt x="228695" y="593789"/>
                    </a:cubicBezTo>
                    <a:cubicBezTo>
                      <a:pt x="195548" y="627698"/>
                      <a:pt x="193643" y="672179"/>
                      <a:pt x="218408" y="695706"/>
                    </a:cubicBezTo>
                    <a:cubicBezTo>
                      <a:pt x="240792" y="716947"/>
                      <a:pt x="264890" y="712184"/>
                      <a:pt x="285464" y="692277"/>
                    </a:cubicBezTo>
                    <a:cubicBezTo>
                      <a:pt x="301847" y="676370"/>
                      <a:pt x="300133" y="655415"/>
                      <a:pt x="291370" y="645795"/>
                    </a:cubicBezTo>
                    <a:cubicBezTo>
                      <a:pt x="287274" y="641318"/>
                      <a:pt x="279749" y="633222"/>
                      <a:pt x="267462" y="637413"/>
                    </a:cubicBezTo>
                    <a:cubicBezTo>
                      <a:pt x="246507" y="644557"/>
                      <a:pt x="247841" y="626174"/>
                      <a:pt x="266129" y="617601"/>
                    </a:cubicBezTo>
                    <a:cubicBezTo>
                      <a:pt x="282035" y="610172"/>
                      <a:pt x="298799" y="617982"/>
                      <a:pt x="307277" y="627412"/>
                    </a:cubicBezTo>
                    <a:cubicBezTo>
                      <a:pt x="323564" y="645890"/>
                      <a:pt x="329089" y="678466"/>
                      <a:pt x="299847" y="707327"/>
                    </a:cubicBezTo>
                    <a:cubicBezTo>
                      <a:pt x="274130" y="732758"/>
                      <a:pt x="237077" y="743522"/>
                      <a:pt x="202883" y="711899"/>
                    </a:cubicBezTo>
                    <a:cubicBezTo>
                      <a:pt x="182499" y="693039"/>
                      <a:pt x="173641" y="672465"/>
                      <a:pt x="175069" y="648081"/>
                    </a:cubicBezTo>
                    <a:cubicBezTo>
                      <a:pt x="152400" y="670274"/>
                      <a:pt x="136970" y="681990"/>
                      <a:pt x="137827" y="705612"/>
                    </a:cubicBezTo>
                    <a:cubicBezTo>
                      <a:pt x="138684" y="729520"/>
                      <a:pt x="139732" y="741426"/>
                      <a:pt x="121349" y="756857"/>
                    </a:cubicBezTo>
                    <a:cubicBezTo>
                      <a:pt x="108395" y="745427"/>
                      <a:pt x="108014" y="727043"/>
                      <a:pt x="109919" y="710660"/>
                    </a:cubicBezTo>
                    <a:cubicBezTo>
                      <a:pt x="90869" y="749046"/>
                      <a:pt x="49911" y="777907"/>
                      <a:pt x="7144" y="778193"/>
                    </a:cubicBezTo>
                    <a:cubicBezTo>
                      <a:pt x="7430" y="735425"/>
                      <a:pt x="36290" y="694468"/>
                      <a:pt x="74200" y="675799"/>
                    </a:cubicBezTo>
                    <a:cubicBezTo>
                      <a:pt x="57817" y="677704"/>
                      <a:pt x="39338" y="677323"/>
                      <a:pt x="28004" y="664369"/>
                    </a:cubicBezTo>
                    <a:cubicBezTo>
                      <a:pt x="43434" y="645986"/>
                      <a:pt x="55340" y="647033"/>
                      <a:pt x="79248" y="647890"/>
                    </a:cubicBezTo>
                    <a:cubicBezTo>
                      <a:pt x="102870" y="648748"/>
                      <a:pt x="114586" y="633317"/>
                      <a:pt x="136779" y="610648"/>
                    </a:cubicBezTo>
                    <a:cubicBezTo>
                      <a:pt x="112300" y="612077"/>
                      <a:pt x="91726" y="603314"/>
                      <a:pt x="72962" y="582835"/>
                    </a:cubicBezTo>
                    <a:cubicBezTo>
                      <a:pt x="41434" y="548640"/>
                      <a:pt x="52102" y="511588"/>
                      <a:pt x="77534" y="485870"/>
                    </a:cubicBezTo>
                    <a:cubicBezTo>
                      <a:pt x="106490" y="456724"/>
                      <a:pt x="139065" y="462153"/>
                      <a:pt x="157544" y="478441"/>
                    </a:cubicBezTo>
                    <a:cubicBezTo>
                      <a:pt x="167069" y="486823"/>
                      <a:pt x="174879" y="503682"/>
                      <a:pt x="167354" y="519589"/>
                    </a:cubicBezTo>
                    <a:cubicBezTo>
                      <a:pt x="158782" y="537972"/>
                      <a:pt x="140399" y="539306"/>
                      <a:pt x="147542" y="518255"/>
                    </a:cubicBezTo>
                    <a:cubicBezTo>
                      <a:pt x="151733" y="505968"/>
                      <a:pt x="143637" y="498443"/>
                      <a:pt x="139160" y="494348"/>
                    </a:cubicBezTo>
                    <a:cubicBezTo>
                      <a:pt x="129540" y="485585"/>
                      <a:pt x="108585" y="483870"/>
                      <a:pt x="92678" y="500253"/>
                    </a:cubicBezTo>
                    <a:cubicBezTo>
                      <a:pt x="72771" y="520827"/>
                      <a:pt x="68009" y="544830"/>
                      <a:pt x="89249" y="567309"/>
                    </a:cubicBezTo>
                    <a:cubicBezTo>
                      <a:pt x="112776" y="592074"/>
                      <a:pt x="157258" y="590169"/>
                      <a:pt x="191167" y="557022"/>
                    </a:cubicBezTo>
                    <a:cubicBezTo>
                      <a:pt x="214313" y="534353"/>
                      <a:pt x="227171" y="506921"/>
                      <a:pt x="223456" y="483775"/>
                    </a:cubicBezTo>
                    <a:cubicBezTo>
                      <a:pt x="221266" y="470059"/>
                      <a:pt x="213265" y="457772"/>
                      <a:pt x="198025" y="448913"/>
                    </a:cubicBezTo>
                    <a:cubicBezTo>
                      <a:pt x="231362" y="438912"/>
                      <a:pt x="255746" y="456724"/>
                      <a:pt x="258128" y="490061"/>
                    </a:cubicBezTo>
                    <a:cubicBezTo>
                      <a:pt x="286226" y="462820"/>
                      <a:pt x="290322" y="451675"/>
                      <a:pt x="275654" y="419005"/>
                    </a:cubicBezTo>
                    <a:cubicBezTo>
                      <a:pt x="311182" y="434531"/>
                      <a:pt x="322040" y="446532"/>
                      <a:pt x="374047" y="392716"/>
                    </a:cubicBezTo>
                    <a:close/>
                  </a:path>
                </a:pathLst>
              </a:custGeom>
              <a:solidFill>
                <a:srgbClr val="0187AD"/>
              </a:solidFill>
              <a:ln>
                <a:noFill/>
              </a:ln>
              <a:effectLst>
                <a:outerShdw blurRad="139700" sx="102000" sy="102000" algn="ctr" rotWithShape="0">
                  <a:srgbClr val="000000">
                    <a:alpha val="22745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15"/>
              <p:cNvSpPr/>
              <p:nvPr/>
            </p:nvSpPr>
            <p:spPr>
              <a:xfrm>
                <a:off x="464266" y="3189766"/>
                <a:ext cx="485172" cy="474408"/>
              </a:xfrm>
              <a:custGeom>
                <a:avLst/>
                <a:gdLst/>
                <a:ahLst/>
                <a:cxnLst/>
                <a:rect l="l" t="t" r="r" b="b"/>
                <a:pathLst>
                  <a:path w="781050" h="781050" extrusionOk="0">
                    <a:moveTo>
                      <a:pt x="374047" y="392716"/>
                    </a:moveTo>
                    <a:cubicBezTo>
                      <a:pt x="324517" y="338900"/>
                      <a:pt x="313563" y="350901"/>
                      <a:pt x="278130" y="366617"/>
                    </a:cubicBezTo>
                    <a:cubicBezTo>
                      <a:pt x="292799" y="333947"/>
                      <a:pt x="288703" y="322802"/>
                      <a:pt x="260604" y="295561"/>
                    </a:cubicBezTo>
                    <a:cubicBezTo>
                      <a:pt x="258318" y="328898"/>
                      <a:pt x="233934" y="346615"/>
                      <a:pt x="200597" y="336709"/>
                    </a:cubicBezTo>
                    <a:cubicBezTo>
                      <a:pt x="215741" y="327850"/>
                      <a:pt x="223838" y="315563"/>
                      <a:pt x="226028" y="301847"/>
                    </a:cubicBezTo>
                    <a:cubicBezTo>
                      <a:pt x="229743" y="278702"/>
                      <a:pt x="216884" y="251269"/>
                      <a:pt x="193643" y="228600"/>
                    </a:cubicBezTo>
                    <a:cubicBezTo>
                      <a:pt x="159734" y="195453"/>
                      <a:pt x="115253" y="193548"/>
                      <a:pt x="91726" y="218313"/>
                    </a:cubicBezTo>
                    <a:cubicBezTo>
                      <a:pt x="70485" y="240697"/>
                      <a:pt x="75248" y="264795"/>
                      <a:pt x="95155" y="285369"/>
                    </a:cubicBezTo>
                    <a:cubicBezTo>
                      <a:pt x="110966" y="301752"/>
                      <a:pt x="131921" y="300038"/>
                      <a:pt x="141637" y="291275"/>
                    </a:cubicBezTo>
                    <a:cubicBezTo>
                      <a:pt x="146114" y="287179"/>
                      <a:pt x="154210" y="279654"/>
                      <a:pt x="150019" y="267367"/>
                    </a:cubicBezTo>
                    <a:cubicBezTo>
                      <a:pt x="142875" y="246412"/>
                      <a:pt x="161258" y="247745"/>
                      <a:pt x="169831" y="266033"/>
                    </a:cubicBezTo>
                    <a:cubicBezTo>
                      <a:pt x="177260" y="281940"/>
                      <a:pt x="169450" y="298704"/>
                      <a:pt x="160020" y="307181"/>
                    </a:cubicBezTo>
                    <a:cubicBezTo>
                      <a:pt x="141542" y="323469"/>
                      <a:pt x="108966" y="328994"/>
                      <a:pt x="80010" y="299752"/>
                    </a:cubicBezTo>
                    <a:cubicBezTo>
                      <a:pt x="54578" y="274034"/>
                      <a:pt x="43815" y="236982"/>
                      <a:pt x="75438" y="202787"/>
                    </a:cubicBezTo>
                    <a:cubicBezTo>
                      <a:pt x="94298" y="182404"/>
                      <a:pt x="114872" y="173546"/>
                      <a:pt x="139351" y="174974"/>
                    </a:cubicBezTo>
                    <a:cubicBezTo>
                      <a:pt x="117158" y="152305"/>
                      <a:pt x="105442" y="136874"/>
                      <a:pt x="81820" y="137732"/>
                    </a:cubicBezTo>
                    <a:cubicBezTo>
                      <a:pt x="57912" y="138589"/>
                      <a:pt x="46006" y="139637"/>
                      <a:pt x="30671" y="121253"/>
                    </a:cubicBezTo>
                    <a:cubicBezTo>
                      <a:pt x="42101" y="108299"/>
                      <a:pt x="60484" y="107918"/>
                      <a:pt x="76867" y="109823"/>
                    </a:cubicBezTo>
                    <a:cubicBezTo>
                      <a:pt x="38767" y="90869"/>
                      <a:pt x="9906" y="49911"/>
                      <a:pt x="9620" y="7144"/>
                    </a:cubicBezTo>
                    <a:cubicBezTo>
                      <a:pt x="52388" y="7430"/>
                      <a:pt x="93345" y="36290"/>
                      <a:pt x="112014" y="74200"/>
                    </a:cubicBezTo>
                    <a:cubicBezTo>
                      <a:pt x="110109" y="57817"/>
                      <a:pt x="110490" y="39338"/>
                      <a:pt x="123444" y="28004"/>
                    </a:cubicBezTo>
                    <a:cubicBezTo>
                      <a:pt x="141827" y="43434"/>
                      <a:pt x="140780" y="55340"/>
                      <a:pt x="139922" y="79248"/>
                    </a:cubicBezTo>
                    <a:cubicBezTo>
                      <a:pt x="139065" y="102870"/>
                      <a:pt x="154496" y="114586"/>
                      <a:pt x="177165" y="136779"/>
                    </a:cubicBezTo>
                    <a:cubicBezTo>
                      <a:pt x="175736" y="112300"/>
                      <a:pt x="184499" y="91726"/>
                      <a:pt x="204978" y="72866"/>
                    </a:cubicBezTo>
                    <a:cubicBezTo>
                      <a:pt x="239173" y="41339"/>
                      <a:pt x="276225" y="52007"/>
                      <a:pt x="301943" y="77438"/>
                    </a:cubicBezTo>
                    <a:cubicBezTo>
                      <a:pt x="331089" y="106394"/>
                      <a:pt x="325660" y="138970"/>
                      <a:pt x="309372" y="157353"/>
                    </a:cubicBezTo>
                    <a:cubicBezTo>
                      <a:pt x="300990" y="166878"/>
                      <a:pt x="284131" y="174689"/>
                      <a:pt x="268224" y="167164"/>
                    </a:cubicBezTo>
                    <a:cubicBezTo>
                      <a:pt x="249841" y="158591"/>
                      <a:pt x="248507" y="140208"/>
                      <a:pt x="269558" y="147352"/>
                    </a:cubicBezTo>
                    <a:cubicBezTo>
                      <a:pt x="281845" y="151543"/>
                      <a:pt x="289370" y="143447"/>
                      <a:pt x="293465" y="138970"/>
                    </a:cubicBezTo>
                    <a:cubicBezTo>
                      <a:pt x="302228" y="129350"/>
                      <a:pt x="303943" y="108395"/>
                      <a:pt x="287560" y="92488"/>
                    </a:cubicBezTo>
                    <a:cubicBezTo>
                      <a:pt x="267081" y="72581"/>
                      <a:pt x="242983" y="67818"/>
                      <a:pt x="220504" y="89059"/>
                    </a:cubicBezTo>
                    <a:cubicBezTo>
                      <a:pt x="195739" y="112586"/>
                      <a:pt x="197644" y="157067"/>
                      <a:pt x="230791" y="190976"/>
                    </a:cubicBezTo>
                    <a:cubicBezTo>
                      <a:pt x="253460" y="214122"/>
                      <a:pt x="280892" y="226981"/>
                      <a:pt x="304038" y="223266"/>
                    </a:cubicBezTo>
                    <a:cubicBezTo>
                      <a:pt x="317754" y="221075"/>
                      <a:pt x="330041" y="213074"/>
                      <a:pt x="338900" y="197930"/>
                    </a:cubicBezTo>
                    <a:cubicBezTo>
                      <a:pt x="348901" y="231267"/>
                      <a:pt x="331089" y="255651"/>
                      <a:pt x="297752" y="257937"/>
                    </a:cubicBezTo>
                    <a:cubicBezTo>
                      <a:pt x="324993" y="286036"/>
                      <a:pt x="336137" y="290132"/>
                      <a:pt x="368808" y="275463"/>
                    </a:cubicBezTo>
                    <a:cubicBezTo>
                      <a:pt x="353092" y="310991"/>
                      <a:pt x="341090" y="321850"/>
                      <a:pt x="394907" y="373856"/>
                    </a:cubicBezTo>
                    <a:cubicBezTo>
                      <a:pt x="448723" y="324326"/>
                      <a:pt x="436721" y="313468"/>
                      <a:pt x="421005" y="277940"/>
                    </a:cubicBezTo>
                    <a:cubicBezTo>
                      <a:pt x="453676" y="292608"/>
                      <a:pt x="464820" y="288512"/>
                      <a:pt x="492062" y="260414"/>
                    </a:cubicBezTo>
                    <a:cubicBezTo>
                      <a:pt x="458819" y="258128"/>
                      <a:pt x="441008" y="233744"/>
                      <a:pt x="450914" y="200406"/>
                    </a:cubicBezTo>
                    <a:cubicBezTo>
                      <a:pt x="459772" y="215551"/>
                      <a:pt x="472059" y="223552"/>
                      <a:pt x="485775" y="225838"/>
                    </a:cubicBezTo>
                    <a:cubicBezTo>
                      <a:pt x="508921" y="229553"/>
                      <a:pt x="536353" y="216694"/>
                      <a:pt x="559022" y="193548"/>
                    </a:cubicBezTo>
                    <a:cubicBezTo>
                      <a:pt x="592169" y="159639"/>
                      <a:pt x="594074" y="115157"/>
                      <a:pt x="569309" y="91631"/>
                    </a:cubicBezTo>
                    <a:cubicBezTo>
                      <a:pt x="546926" y="70390"/>
                      <a:pt x="522827" y="75152"/>
                      <a:pt x="502253" y="95059"/>
                    </a:cubicBezTo>
                    <a:cubicBezTo>
                      <a:pt x="485870" y="110966"/>
                      <a:pt x="487585" y="131826"/>
                      <a:pt x="496348" y="141542"/>
                    </a:cubicBezTo>
                    <a:cubicBezTo>
                      <a:pt x="500444" y="146018"/>
                      <a:pt x="507968" y="154115"/>
                      <a:pt x="520256" y="149924"/>
                    </a:cubicBezTo>
                    <a:cubicBezTo>
                      <a:pt x="541211" y="142780"/>
                      <a:pt x="539877" y="161163"/>
                      <a:pt x="521589" y="169736"/>
                    </a:cubicBezTo>
                    <a:cubicBezTo>
                      <a:pt x="505682" y="177165"/>
                      <a:pt x="488918" y="169355"/>
                      <a:pt x="480441" y="159925"/>
                    </a:cubicBezTo>
                    <a:cubicBezTo>
                      <a:pt x="464153" y="141446"/>
                      <a:pt x="458629" y="108871"/>
                      <a:pt x="487871" y="79915"/>
                    </a:cubicBezTo>
                    <a:cubicBezTo>
                      <a:pt x="513588" y="54483"/>
                      <a:pt x="550640" y="43720"/>
                      <a:pt x="584835" y="75343"/>
                    </a:cubicBezTo>
                    <a:cubicBezTo>
                      <a:pt x="605219" y="94202"/>
                      <a:pt x="614077" y="114776"/>
                      <a:pt x="612648" y="139160"/>
                    </a:cubicBezTo>
                    <a:cubicBezTo>
                      <a:pt x="635413" y="116967"/>
                      <a:pt x="650748" y="105251"/>
                      <a:pt x="649891" y="81629"/>
                    </a:cubicBezTo>
                    <a:cubicBezTo>
                      <a:pt x="649034" y="57722"/>
                      <a:pt x="647986" y="45815"/>
                      <a:pt x="666369" y="30385"/>
                    </a:cubicBezTo>
                    <a:cubicBezTo>
                      <a:pt x="679323" y="41815"/>
                      <a:pt x="679704" y="60198"/>
                      <a:pt x="677799" y="76581"/>
                    </a:cubicBezTo>
                    <a:cubicBezTo>
                      <a:pt x="696468" y="38672"/>
                      <a:pt x="737426" y="9811"/>
                      <a:pt x="780193" y="9525"/>
                    </a:cubicBezTo>
                    <a:cubicBezTo>
                      <a:pt x="779907" y="52292"/>
                      <a:pt x="751046" y="93250"/>
                      <a:pt x="713137" y="111919"/>
                    </a:cubicBezTo>
                    <a:cubicBezTo>
                      <a:pt x="729520" y="110014"/>
                      <a:pt x="747903" y="110395"/>
                      <a:pt x="759333" y="123349"/>
                    </a:cubicBezTo>
                    <a:cubicBezTo>
                      <a:pt x="743903" y="141732"/>
                      <a:pt x="731996" y="140684"/>
                      <a:pt x="708184" y="139827"/>
                    </a:cubicBezTo>
                    <a:cubicBezTo>
                      <a:pt x="684562" y="138970"/>
                      <a:pt x="672846" y="154400"/>
                      <a:pt x="650653" y="177070"/>
                    </a:cubicBezTo>
                    <a:cubicBezTo>
                      <a:pt x="675132" y="175546"/>
                      <a:pt x="695706" y="184404"/>
                      <a:pt x="714565" y="204883"/>
                    </a:cubicBezTo>
                    <a:cubicBezTo>
                      <a:pt x="746093" y="239078"/>
                      <a:pt x="735425" y="276130"/>
                      <a:pt x="709994" y="301847"/>
                    </a:cubicBezTo>
                    <a:cubicBezTo>
                      <a:pt x="681038" y="330994"/>
                      <a:pt x="648462" y="325565"/>
                      <a:pt x="630079" y="309277"/>
                    </a:cubicBezTo>
                    <a:cubicBezTo>
                      <a:pt x="620554" y="300895"/>
                      <a:pt x="612743" y="284036"/>
                      <a:pt x="620268" y="268129"/>
                    </a:cubicBezTo>
                    <a:cubicBezTo>
                      <a:pt x="628840" y="249746"/>
                      <a:pt x="647224" y="248412"/>
                      <a:pt x="640080" y="269462"/>
                    </a:cubicBezTo>
                    <a:cubicBezTo>
                      <a:pt x="635889" y="281750"/>
                      <a:pt x="643985" y="289274"/>
                      <a:pt x="648462" y="293370"/>
                    </a:cubicBezTo>
                    <a:cubicBezTo>
                      <a:pt x="658082" y="302133"/>
                      <a:pt x="679037" y="303848"/>
                      <a:pt x="694944" y="287465"/>
                    </a:cubicBezTo>
                    <a:cubicBezTo>
                      <a:pt x="714851" y="266986"/>
                      <a:pt x="719614" y="242888"/>
                      <a:pt x="698373" y="220409"/>
                    </a:cubicBezTo>
                    <a:cubicBezTo>
                      <a:pt x="674846" y="195644"/>
                      <a:pt x="630365" y="197549"/>
                      <a:pt x="596456" y="230696"/>
                    </a:cubicBezTo>
                    <a:cubicBezTo>
                      <a:pt x="573310" y="253365"/>
                      <a:pt x="560451" y="280797"/>
                      <a:pt x="564166" y="303943"/>
                    </a:cubicBezTo>
                    <a:cubicBezTo>
                      <a:pt x="566357" y="317659"/>
                      <a:pt x="574358" y="329946"/>
                      <a:pt x="589598" y="338804"/>
                    </a:cubicBezTo>
                    <a:cubicBezTo>
                      <a:pt x="556260" y="348806"/>
                      <a:pt x="531876" y="330994"/>
                      <a:pt x="529590" y="297656"/>
                    </a:cubicBezTo>
                    <a:cubicBezTo>
                      <a:pt x="501491" y="324898"/>
                      <a:pt x="497396" y="336042"/>
                      <a:pt x="512064" y="368713"/>
                    </a:cubicBezTo>
                    <a:cubicBezTo>
                      <a:pt x="476536" y="352997"/>
                      <a:pt x="465677" y="340995"/>
                      <a:pt x="413671" y="394811"/>
                    </a:cubicBezTo>
                    <a:cubicBezTo>
                      <a:pt x="463201" y="448628"/>
                      <a:pt x="474155" y="436626"/>
                      <a:pt x="509588" y="420910"/>
                    </a:cubicBezTo>
                    <a:cubicBezTo>
                      <a:pt x="494919" y="453581"/>
                      <a:pt x="499015" y="464725"/>
                      <a:pt x="527114" y="491966"/>
                    </a:cubicBezTo>
                    <a:cubicBezTo>
                      <a:pt x="529400" y="458724"/>
                      <a:pt x="553784" y="440912"/>
                      <a:pt x="587216" y="450818"/>
                    </a:cubicBezTo>
                    <a:cubicBezTo>
                      <a:pt x="572072" y="459676"/>
                      <a:pt x="563975" y="471964"/>
                      <a:pt x="561785" y="485680"/>
                    </a:cubicBezTo>
                    <a:cubicBezTo>
                      <a:pt x="558070" y="508825"/>
                      <a:pt x="570929" y="536258"/>
                      <a:pt x="594170" y="558927"/>
                    </a:cubicBezTo>
                    <a:cubicBezTo>
                      <a:pt x="628079" y="592074"/>
                      <a:pt x="672560" y="593979"/>
                      <a:pt x="696087" y="569214"/>
                    </a:cubicBezTo>
                    <a:cubicBezTo>
                      <a:pt x="717328" y="546830"/>
                      <a:pt x="712565" y="522732"/>
                      <a:pt x="692658" y="502158"/>
                    </a:cubicBezTo>
                    <a:cubicBezTo>
                      <a:pt x="676751" y="485775"/>
                      <a:pt x="655892" y="487490"/>
                      <a:pt x="646176" y="496253"/>
                    </a:cubicBezTo>
                    <a:cubicBezTo>
                      <a:pt x="641699" y="500348"/>
                      <a:pt x="633603" y="507873"/>
                      <a:pt x="637794" y="520160"/>
                    </a:cubicBezTo>
                    <a:cubicBezTo>
                      <a:pt x="644938" y="541115"/>
                      <a:pt x="626555" y="539782"/>
                      <a:pt x="617982" y="521494"/>
                    </a:cubicBezTo>
                    <a:cubicBezTo>
                      <a:pt x="610553" y="505587"/>
                      <a:pt x="618363" y="488823"/>
                      <a:pt x="627793" y="480346"/>
                    </a:cubicBezTo>
                    <a:cubicBezTo>
                      <a:pt x="646271" y="464058"/>
                      <a:pt x="678847" y="458534"/>
                      <a:pt x="707803" y="487680"/>
                    </a:cubicBezTo>
                    <a:cubicBezTo>
                      <a:pt x="733235" y="513398"/>
                      <a:pt x="743998" y="550450"/>
                      <a:pt x="712375" y="584645"/>
                    </a:cubicBezTo>
                    <a:cubicBezTo>
                      <a:pt x="693515" y="605028"/>
                      <a:pt x="672941" y="613886"/>
                      <a:pt x="648462" y="612458"/>
                    </a:cubicBezTo>
                    <a:cubicBezTo>
                      <a:pt x="670655" y="635127"/>
                      <a:pt x="682371" y="650558"/>
                      <a:pt x="705993" y="649700"/>
                    </a:cubicBezTo>
                    <a:cubicBezTo>
                      <a:pt x="729901" y="648843"/>
                      <a:pt x="741807" y="647795"/>
                      <a:pt x="757142" y="666179"/>
                    </a:cubicBezTo>
                    <a:cubicBezTo>
                      <a:pt x="745712" y="679133"/>
                      <a:pt x="727329" y="679513"/>
                      <a:pt x="710946" y="677704"/>
                    </a:cubicBezTo>
                    <a:cubicBezTo>
                      <a:pt x="748856" y="696373"/>
                      <a:pt x="777716" y="737330"/>
                      <a:pt x="778002" y="780098"/>
                    </a:cubicBezTo>
                    <a:cubicBezTo>
                      <a:pt x="735235" y="779812"/>
                      <a:pt x="694277" y="750951"/>
                      <a:pt x="675608" y="713042"/>
                    </a:cubicBezTo>
                    <a:cubicBezTo>
                      <a:pt x="677513" y="729425"/>
                      <a:pt x="677132" y="747903"/>
                      <a:pt x="664178" y="759238"/>
                    </a:cubicBezTo>
                    <a:cubicBezTo>
                      <a:pt x="645795" y="743807"/>
                      <a:pt x="646843" y="731901"/>
                      <a:pt x="647700" y="708088"/>
                    </a:cubicBezTo>
                    <a:cubicBezTo>
                      <a:pt x="648557" y="684467"/>
                      <a:pt x="633127" y="672751"/>
                      <a:pt x="610457" y="650558"/>
                    </a:cubicBezTo>
                    <a:cubicBezTo>
                      <a:pt x="611886" y="675037"/>
                      <a:pt x="603123" y="695611"/>
                      <a:pt x="582644" y="714470"/>
                    </a:cubicBezTo>
                    <a:cubicBezTo>
                      <a:pt x="548450" y="745998"/>
                      <a:pt x="511397" y="735330"/>
                      <a:pt x="485680" y="709898"/>
                    </a:cubicBezTo>
                    <a:cubicBezTo>
                      <a:pt x="456533" y="680942"/>
                      <a:pt x="461963" y="648367"/>
                      <a:pt x="478346" y="629984"/>
                    </a:cubicBezTo>
                    <a:cubicBezTo>
                      <a:pt x="486728" y="620459"/>
                      <a:pt x="503587" y="612648"/>
                      <a:pt x="519494" y="620078"/>
                    </a:cubicBezTo>
                    <a:cubicBezTo>
                      <a:pt x="537877" y="628745"/>
                      <a:pt x="539210" y="647033"/>
                      <a:pt x="518160" y="639890"/>
                    </a:cubicBezTo>
                    <a:cubicBezTo>
                      <a:pt x="505873" y="635699"/>
                      <a:pt x="498348" y="643795"/>
                      <a:pt x="494252" y="648272"/>
                    </a:cubicBezTo>
                    <a:cubicBezTo>
                      <a:pt x="485489" y="657892"/>
                      <a:pt x="483775" y="678847"/>
                      <a:pt x="500158" y="694754"/>
                    </a:cubicBezTo>
                    <a:cubicBezTo>
                      <a:pt x="520637" y="714661"/>
                      <a:pt x="544735" y="719423"/>
                      <a:pt x="567214" y="698183"/>
                    </a:cubicBezTo>
                    <a:cubicBezTo>
                      <a:pt x="591979" y="674656"/>
                      <a:pt x="590074" y="630174"/>
                      <a:pt x="556927" y="596265"/>
                    </a:cubicBezTo>
                    <a:cubicBezTo>
                      <a:pt x="534257" y="573119"/>
                      <a:pt x="506825" y="560261"/>
                      <a:pt x="483680" y="563975"/>
                    </a:cubicBezTo>
                    <a:cubicBezTo>
                      <a:pt x="469964" y="566166"/>
                      <a:pt x="457676" y="574167"/>
                      <a:pt x="448818" y="589407"/>
                    </a:cubicBezTo>
                    <a:cubicBezTo>
                      <a:pt x="438817" y="556070"/>
                      <a:pt x="456629" y="531686"/>
                      <a:pt x="489966" y="529400"/>
                    </a:cubicBezTo>
                    <a:cubicBezTo>
                      <a:pt x="462725" y="501301"/>
                      <a:pt x="451580" y="497205"/>
                      <a:pt x="418910" y="511874"/>
                    </a:cubicBezTo>
                    <a:cubicBezTo>
                      <a:pt x="434626" y="476345"/>
                      <a:pt x="446627" y="465487"/>
                      <a:pt x="392811" y="413480"/>
                    </a:cubicBezTo>
                    <a:cubicBezTo>
                      <a:pt x="338995" y="463010"/>
                      <a:pt x="350996" y="473964"/>
                      <a:pt x="366713" y="509397"/>
                    </a:cubicBezTo>
                    <a:cubicBezTo>
                      <a:pt x="334042" y="494729"/>
                      <a:pt x="322898" y="498824"/>
                      <a:pt x="295656" y="526923"/>
                    </a:cubicBezTo>
                    <a:cubicBezTo>
                      <a:pt x="328898" y="529209"/>
                      <a:pt x="346710" y="553593"/>
                      <a:pt x="336804" y="586931"/>
                    </a:cubicBezTo>
                    <a:cubicBezTo>
                      <a:pt x="327946" y="571786"/>
                      <a:pt x="315659" y="563690"/>
                      <a:pt x="301943" y="561499"/>
                    </a:cubicBezTo>
                    <a:cubicBezTo>
                      <a:pt x="278797" y="557784"/>
                      <a:pt x="251365" y="570643"/>
                      <a:pt x="228695" y="593789"/>
                    </a:cubicBezTo>
                    <a:cubicBezTo>
                      <a:pt x="195548" y="627698"/>
                      <a:pt x="193643" y="672179"/>
                      <a:pt x="218408" y="695706"/>
                    </a:cubicBezTo>
                    <a:cubicBezTo>
                      <a:pt x="240792" y="716947"/>
                      <a:pt x="264890" y="712184"/>
                      <a:pt x="285464" y="692277"/>
                    </a:cubicBezTo>
                    <a:cubicBezTo>
                      <a:pt x="301847" y="676370"/>
                      <a:pt x="300133" y="655415"/>
                      <a:pt x="291370" y="645795"/>
                    </a:cubicBezTo>
                    <a:cubicBezTo>
                      <a:pt x="287274" y="641318"/>
                      <a:pt x="279749" y="633222"/>
                      <a:pt x="267462" y="637413"/>
                    </a:cubicBezTo>
                    <a:cubicBezTo>
                      <a:pt x="246507" y="644557"/>
                      <a:pt x="247841" y="626174"/>
                      <a:pt x="266129" y="617601"/>
                    </a:cubicBezTo>
                    <a:cubicBezTo>
                      <a:pt x="282035" y="610172"/>
                      <a:pt x="298799" y="617982"/>
                      <a:pt x="307277" y="627412"/>
                    </a:cubicBezTo>
                    <a:cubicBezTo>
                      <a:pt x="323564" y="645890"/>
                      <a:pt x="329089" y="678466"/>
                      <a:pt x="299847" y="707327"/>
                    </a:cubicBezTo>
                    <a:cubicBezTo>
                      <a:pt x="274130" y="732758"/>
                      <a:pt x="237077" y="743522"/>
                      <a:pt x="202883" y="711899"/>
                    </a:cubicBezTo>
                    <a:cubicBezTo>
                      <a:pt x="182499" y="693039"/>
                      <a:pt x="173641" y="672465"/>
                      <a:pt x="175069" y="648081"/>
                    </a:cubicBezTo>
                    <a:cubicBezTo>
                      <a:pt x="152400" y="670274"/>
                      <a:pt x="136970" y="681990"/>
                      <a:pt x="137827" y="705612"/>
                    </a:cubicBezTo>
                    <a:cubicBezTo>
                      <a:pt x="138684" y="729520"/>
                      <a:pt x="139732" y="741426"/>
                      <a:pt x="121349" y="756857"/>
                    </a:cubicBezTo>
                    <a:cubicBezTo>
                      <a:pt x="108395" y="745427"/>
                      <a:pt x="108014" y="727043"/>
                      <a:pt x="109919" y="710660"/>
                    </a:cubicBezTo>
                    <a:cubicBezTo>
                      <a:pt x="90869" y="749046"/>
                      <a:pt x="49911" y="777907"/>
                      <a:pt x="7144" y="778193"/>
                    </a:cubicBezTo>
                    <a:cubicBezTo>
                      <a:pt x="7430" y="735425"/>
                      <a:pt x="36290" y="694468"/>
                      <a:pt x="74200" y="675799"/>
                    </a:cubicBezTo>
                    <a:cubicBezTo>
                      <a:pt x="57817" y="677704"/>
                      <a:pt x="39338" y="677323"/>
                      <a:pt x="28004" y="664369"/>
                    </a:cubicBezTo>
                    <a:cubicBezTo>
                      <a:pt x="43434" y="645986"/>
                      <a:pt x="55340" y="647033"/>
                      <a:pt x="79248" y="647890"/>
                    </a:cubicBezTo>
                    <a:cubicBezTo>
                      <a:pt x="102870" y="648748"/>
                      <a:pt x="114586" y="633317"/>
                      <a:pt x="136779" y="610648"/>
                    </a:cubicBezTo>
                    <a:cubicBezTo>
                      <a:pt x="112300" y="612077"/>
                      <a:pt x="91726" y="603314"/>
                      <a:pt x="72962" y="582835"/>
                    </a:cubicBezTo>
                    <a:cubicBezTo>
                      <a:pt x="41434" y="548640"/>
                      <a:pt x="52102" y="511588"/>
                      <a:pt x="77534" y="485870"/>
                    </a:cubicBezTo>
                    <a:cubicBezTo>
                      <a:pt x="106490" y="456724"/>
                      <a:pt x="139065" y="462153"/>
                      <a:pt x="157544" y="478441"/>
                    </a:cubicBezTo>
                    <a:cubicBezTo>
                      <a:pt x="167069" y="486823"/>
                      <a:pt x="174879" y="503682"/>
                      <a:pt x="167354" y="519589"/>
                    </a:cubicBezTo>
                    <a:cubicBezTo>
                      <a:pt x="158782" y="537972"/>
                      <a:pt x="140399" y="539306"/>
                      <a:pt x="147542" y="518255"/>
                    </a:cubicBezTo>
                    <a:cubicBezTo>
                      <a:pt x="151733" y="505968"/>
                      <a:pt x="143637" y="498443"/>
                      <a:pt x="139160" y="494348"/>
                    </a:cubicBezTo>
                    <a:cubicBezTo>
                      <a:pt x="129540" y="485585"/>
                      <a:pt x="108585" y="483870"/>
                      <a:pt x="92678" y="500253"/>
                    </a:cubicBezTo>
                    <a:cubicBezTo>
                      <a:pt x="72771" y="520827"/>
                      <a:pt x="68009" y="544830"/>
                      <a:pt x="89249" y="567309"/>
                    </a:cubicBezTo>
                    <a:cubicBezTo>
                      <a:pt x="112776" y="592074"/>
                      <a:pt x="157258" y="590169"/>
                      <a:pt x="191167" y="557022"/>
                    </a:cubicBezTo>
                    <a:cubicBezTo>
                      <a:pt x="214313" y="534353"/>
                      <a:pt x="227171" y="506921"/>
                      <a:pt x="223456" y="483775"/>
                    </a:cubicBezTo>
                    <a:cubicBezTo>
                      <a:pt x="221266" y="470059"/>
                      <a:pt x="213265" y="457772"/>
                      <a:pt x="198025" y="448913"/>
                    </a:cubicBezTo>
                    <a:cubicBezTo>
                      <a:pt x="231362" y="438912"/>
                      <a:pt x="255746" y="456724"/>
                      <a:pt x="258128" y="490061"/>
                    </a:cubicBezTo>
                    <a:cubicBezTo>
                      <a:pt x="286226" y="462820"/>
                      <a:pt x="290322" y="451675"/>
                      <a:pt x="275654" y="419005"/>
                    </a:cubicBezTo>
                    <a:cubicBezTo>
                      <a:pt x="311182" y="434531"/>
                      <a:pt x="322040" y="446532"/>
                      <a:pt x="374047" y="392716"/>
                    </a:cubicBezTo>
                    <a:close/>
                  </a:path>
                </a:pathLst>
              </a:custGeom>
              <a:solidFill>
                <a:srgbClr val="0187AD"/>
              </a:solidFill>
              <a:ln>
                <a:noFill/>
              </a:ln>
              <a:effectLst>
                <a:outerShdw blurRad="139700" sx="102000" sy="102000" algn="ctr" rotWithShape="0">
                  <a:srgbClr val="000000">
                    <a:alpha val="22745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15"/>
              <p:cNvSpPr/>
              <p:nvPr/>
            </p:nvSpPr>
            <p:spPr>
              <a:xfrm>
                <a:off x="949438" y="3189767"/>
                <a:ext cx="485172" cy="474408"/>
              </a:xfrm>
              <a:custGeom>
                <a:avLst/>
                <a:gdLst/>
                <a:ahLst/>
                <a:cxnLst/>
                <a:rect l="l" t="t" r="r" b="b"/>
                <a:pathLst>
                  <a:path w="781050" h="781050" extrusionOk="0">
                    <a:moveTo>
                      <a:pt x="374047" y="392716"/>
                    </a:moveTo>
                    <a:cubicBezTo>
                      <a:pt x="324517" y="338900"/>
                      <a:pt x="313563" y="350901"/>
                      <a:pt x="278130" y="366617"/>
                    </a:cubicBezTo>
                    <a:cubicBezTo>
                      <a:pt x="292799" y="333947"/>
                      <a:pt x="288703" y="322802"/>
                      <a:pt x="260604" y="295561"/>
                    </a:cubicBezTo>
                    <a:cubicBezTo>
                      <a:pt x="258318" y="328898"/>
                      <a:pt x="233934" y="346615"/>
                      <a:pt x="200597" y="336709"/>
                    </a:cubicBezTo>
                    <a:cubicBezTo>
                      <a:pt x="215741" y="327850"/>
                      <a:pt x="223838" y="315563"/>
                      <a:pt x="226028" y="301847"/>
                    </a:cubicBezTo>
                    <a:cubicBezTo>
                      <a:pt x="229743" y="278702"/>
                      <a:pt x="216884" y="251269"/>
                      <a:pt x="193643" y="228600"/>
                    </a:cubicBezTo>
                    <a:cubicBezTo>
                      <a:pt x="159734" y="195453"/>
                      <a:pt x="115253" y="193548"/>
                      <a:pt x="91726" y="218313"/>
                    </a:cubicBezTo>
                    <a:cubicBezTo>
                      <a:pt x="70485" y="240697"/>
                      <a:pt x="75248" y="264795"/>
                      <a:pt x="95155" y="285369"/>
                    </a:cubicBezTo>
                    <a:cubicBezTo>
                      <a:pt x="110966" y="301752"/>
                      <a:pt x="131921" y="300038"/>
                      <a:pt x="141637" y="291275"/>
                    </a:cubicBezTo>
                    <a:cubicBezTo>
                      <a:pt x="146114" y="287179"/>
                      <a:pt x="154210" y="279654"/>
                      <a:pt x="150019" y="267367"/>
                    </a:cubicBezTo>
                    <a:cubicBezTo>
                      <a:pt x="142875" y="246412"/>
                      <a:pt x="161258" y="247745"/>
                      <a:pt x="169831" y="266033"/>
                    </a:cubicBezTo>
                    <a:cubicBezTo>
                      <a:pt x="177260" y="281940"/>
                      <a:pt x="169450" y="298704"/>
                      <a:pt x="160020" y="307181"/>
                    </a:cubicBezTo>
                    <a:cubicBezTo>
                      <a:pt x="141542" y="323469"/>
                      <a:pt x="108966" y="328994"/>
                      <a:pt x="80010" y="299752"/>
                    </a:cubicBezTo>
                    <a:cubicBezTo>
                      <a:pt x="54578" y="274034"/>
                      <a:pt x="43815" y="236982"/>
                      <a:pt x="75438" y="202787"/>
                    </a:cubicBezTo>
                    <a:cubicBezTo>
                      <a:pt x="94298" y="182404"/>
                      <a:pt x="114872" y="173546"/>
                      <a:pt x="139351" y="174974"/>
                    </a:cubicBezTo>
                    <a:cubicBezTo>
                      <a:pt x="117158" y="152305"/>
                      <a:pt x="105442" y="136874"/>
                      <a:pt x="81820" y="137732"/>
                    </a:cubicBezTo>
                    <a:cubicBezTo>
                      <a:pt x="57912" y="138589"/>
                      <a:pt x="46006" y="139637"/>
                      <a:pt x="30671" y="121253"/>
                    </a:cubicBezTo>
                    <a:cubicBezTo>
                      <a:pt x="42101" y="108299"/>
                      <a:pt x="60484" y="107918"/>
                      <a:pt x="76867" y="109823"/>
                    </a:cubicBezTo>
                    <a:cubicBezTo>
                      <a:pt x="38767" y="90869"/>
                      <a:pt x="9906" y="49911"/>
                      <a:pt x="9620" y="7144"/>
                    </a:cubicBezTo>
                    <a:cubicBezTo>
                      <a:pt x="52388" y="7430"/>
                      <a:pt x="93345" y="36290"/>
                      <a:pt x="112014" y="74200"/>
                    </a:cubicBezTo>
                    <a:cubicBezTo>
                      <a:pt x="110109" y="57817"/>
                      <a:pt x="110490" y="39338"/>
                      <a:pt x="123444" y="28004"/>
                    </a:cubicBezTo>
                    <a:cubicBezTo>
                      <a:pt x="141827" y="43434"/>
                      <a:pt x="140780" y="55340"/>
                      <a:pt x="139922" y="79248"/>
                    </a:cubicBezTo>
                    <a:cubicBezTo>
                      <a:pt x="139065" y="102870"/>
                      <a:pt x="154496" y="114586"/>
                      <a:pt x="177165" y="136779"/>
                    </a:cubicBezTo>
                    <a:cubicBezTo>
                      <a:pt x="175736" y="112300"/>
                      <a:pt x="184499" y="91726"/>
                      <a:pt x="204978" y="72866"/>
                    </a:cubicBezTo>
                    <a:cubicBezTo>
                      <a:pt x="239173" y="41339"/>
                      <a:pt x="276225" y="52007"/>
                      <a:pt x="301943" y="77438"/>
                    </a:cubicBezTo>
                    <a:cubicBezTo>
                      <a:pt x="331089" y="106394"/>
                      <a:pt x="325660" y="138970"/>
                      <a:pt x="309372" y="157353"/>
                    </a:cubicBezTo>
                    <a:cubicBezTo>
                      <a:pt x="300990" y="166878"/>
                      <a:pt x="284131" y="174689"/>
                      <a:pt x="268224" y="167164"/>
                    </a:cubicBezTo>
                    <a:cubicBezTo>
                      <a:pt x="249841" y="158591"/>
                      <a:pt x="248507" y="140208"/>
                      <a:pt x="269558" y="147352"/>
                    </a:cubicBezTo>
                    <a:cubicBezTo>
                      <a:pt x="281845" y="151543"/>
                      <a:pt x="289370" y="143447"/>
                      <a:pt x="293465" y="138970"/>
                    </a:cubicBezTo>
                    <a:cubicBezTo>
                      <a:pt x="302228" y="129350"/>
                      <a:pt x="303943" y="108395"/>
                      <a:pt x="287560" y="92488"/>
                    </a:cubicBezTo>
                    <a:cubicBezTo>
                      <a:pt x="267081" y="72581"/>
                      <a:pt x="242983" y="67818"/>
                      <a:pt x="220504" y="89059"/>
                    </a:cubicBezTo>
                    <a:cubicBezTo>
                      <a:pt x="195739" y="112586"/>
                      <a:pt x="197644" y="157067"/>
                      <a:pt x="230791" y="190976"/>
                    </a:cubicBezTo>
                    <a:cubicBezTo>
                      <a:pt x="253460" y="214122"/>
                      <a:pt x="280892" y="226981"/>
                      <a:pt x="304038" y="223266"/>
                    </a:cubicBezTo>
                    <a:cubicBezTo>
                      <a:pt x="317754" y="221075"/>
                      <a:pt x="330041" y="213074"/>
                      <a:pt x="338900" y="197930"/>
                    </a:cubicBezTo>
                    <a:cubicBezTo>
                      <a:pt x="348901" y="231267"/>
                      <a:pt x="331089" y="255651"/>
                      <a:pt x="297752" y="257937"/>
                    </a:cubicBezTo>
                    <a:cubicBezTo>
                      <a:pt x="324993" y="286036"/>
                      <a:pt x="336137" y="290132"/>
                      <a:pt x="368808" y="275463"/>
                    </a:cubicBezTo>
                    <a:cubicBezTo>
                      <a:pt x="353092" y="310991"/>
                      <a:pt x="341090" y="321850"/>
                      <a:pt x="394907" y="373856"/>
                    </a:cubicBezTo>
                    <a:cubicBezTo>
                      <a:pt x="448723" y="324326"/>
                      <a:pt x="436721" y="313468"/>
                      <a:pt x="421005" y="277940"/>
                    </a:cubicBezTo>
                    <a:cubicBezTo>
                      <a:pt x="453676" y="292608"/>
                      <a:pt x="464820" y="288512"/>
                      <a:pt x="492062" y="260414"/>
                    </a:cubicBezTo>
                    <a:cubicBezTo>
                      <a:pt x="458819" y="258128"/>
                      <a:pt x="441008" y="233744"/>
                      <a:pt x="450914" y="200406"/>
                    </a:cubicBezTo>
                    <a:cubicBezTo>
                      <a:pt x="459772" y="215551"/>
                      <a:pt x="472059" y="223552"/>
                      <a:pt x="485775" y="225838"/>
                    </a:cubicBezTo>
                    <a:cubicBezTo>
                      <a:pt x="508921" y="229553"/>
                      <a:pt x="536353" y="216694"/>
                      <a:pt x="559022" y="193548"/>
                    </a:cubicBezTo>
                    <a:cubicBezTo>
                      <a:pt x="592169" y="159639"/>
                      <a:pt x="594074" y="115157"/>
                      <a:pt x="569309" y="91631"/>
                    </a:cubicBezTo>
                    <a:cubicBezTo>
                      <a:pt x="546926" y="70390"/>
                      <a:pt x="522827" y="75152"/>
                      <a:pt x="502253" y="95059"/>
                    </a:cubicBezTo>
                    <a:cubicBezTo>
                      <a:pt x="485870" y="110966"/>
                      <a:pt x="487585" y="131826"/>
                      <a:pt x="496348" y="141542"/>
                    </a:cubicBezTo>
                    <a:cubicBezTo>
                      <a:pt x="500444" y="146018"/>
                      <a:pt x="507968" y="154115"/>
                      <a:pt x="520256" y="149924"/>
                    </a:cubicBezTo>
                    <a:cubicBezTo>
                      <a:pt x="541211" y="142780"/>
                      <a:pt x="539877" y="161163"/>
                      <a:pt x="521589" y="169736"/>
                    </a:cubicBezTo>
                    <a:cubicBezTo>
                      <a:pt x="505682" y="177165"/>
                      <a:pt x="488918" y="169355"/>
                      <a:pt x="480441" y="159925"/>
                    </a:cubicBezTo>
                    <a:cubicBezTo>
                      <a:pt x="464153" y="141446"/>
                      <a:pt x="458629" y="108871"/>
                      <a:pt x="487871" y="79915"/>
                    </a:cubicBezTo>
                    <a:cubicBezTo>
                      <a:pt x="513588" y="54483"/>
                      <a:pt x="550640" y="43720"/>
                      <a:pt x="584835" y="75343"/>
                    </a:cubicBezTo>
                    <a:cubicBezTo>
                      <a:pt x="605219" y="94202"/>
                      <a:pt x="614077" y="114776"/>
                      <a:pt x="612648" y="139160"/>
                    </a:cubicBezTo>
                    <a:cubicBezTo>
                      <a:pt x="635413" y="116967"/>
                      <a:pt x="650748" y="105251"/>
                      <a:pt x="649891" y="81629"/>
                    </a:cubicBezTo>
                    <a:cubicBezTo>
                      <a:pt x="649034" y="57722"/>
                      <a:pt x="647986" y="45815"/>
                      <a:pt x="666369" y="30385"/>
                    </a:cubicBezTo>
                    <a:cubicBezTo>
                      <a:pt x="679323" y="41815"/>
                      <a:pt x="679704" y="60198"/>
                      <a:pt x="677799" y="76581"/>
                    </a:cubicBezTo>
                    <a:cubicBezTo>
                      <a:pt x="696468" y="38672"/>
                      <a:pt x="737426" y="9811"/>
                      <a:pt x="780193" y="9525"/>
                    </a:cubicBezTo>
                    <a:cubicBezTo>
                      <a:pt x="779907" y="52292"/>
                      <a:pt x="751046" y="93250"/>
                      <a:pt x="713137" y="111919"/>
                    </a:cubicBezTo>
                    <a:cubicBezTo>
                      <a:pt x="729520" y="110014"/>
                      <a:pt x="747903" y="110395"/>
                      <a:pt x="759333" y="123349"/>
                    </a:cubicBezTo>
                    <a:cubicBezTo>
                      <a:pt x="743903" y="141732"/>
                      <a:pt x="731996" y="140684"/>
                      <a:pt x="708184" y="139827"/>
                    </a:cubicBezTo>
                    <a:cubicBezTo>
                      <a:pt x="684562" y="138970"/>
                      <a:pt x="672846" y="154400"/>
                      <a:pt x="650653" y="177070"/>
                    </a:cubicBezTo>
                    <a:cubicBezTo>
                      <a:pt x="675132" y="175546"/>
                      <a:pt x="695706" y="184404"/>
                      <a:pt x="714565" y="204883"/>
                    </a:cubicBezTo>
                    <a:cubicBezTo>
                      <a:pt x="746093" y="239078"/>
                      <a:pt x="735425" y="276130"/>
                      <a:pt x="709994" y="301847"/>
                    </a:cubicBezTo>
                    <a:cubicBezTo>
                      <a:pt x="681038" y="330994"/>
                      <a:pt x="648462" y="325565"/>
                      <a:pt x="630079" y="309277"/>
                    </a:cubicBezTo>
                    <a:cubicBezTo>
                      <a:pt x="620554" y="300895"/>
                      <a:pt x="612743" y="284036"/>
                      <a:pt x="620268" y="268129"/>
                    </a:cubicBezTo>
                    <a:cubicBezTo>
                      <a:pt x="628840" y="249746"/>
                      <a:pt x="647224" y="248412"/>
                      <a:pt x="640080" y="269462"/>
                    </a:cubicBezTo>
                    <a:cubicBezTo>
                      <a:pt x="635889" y="281750"/>
                      <a:pt x="643985" y="289274"/>
                      <a:pt x="648462" y="293370"/>
                    </a:cubicBezTo>
                    <a:cubicBezTo>
                      <a:pt x="658082" y="302133"/>
                      <a:pt x="679037" y="303848"/>
                      <a:pt x="694944" y="287465"/>
                    </a:cubicBezTo>
                    <a:cubicBezTo>
                      <a:pt x="714851" y="266986"/>
                      <a:pt x="719614" y="242888"/>
                      <a:pt x="698373" y="220409"/>
                    </a:cubicBezTo>
                    <a:cubicBezTo>
                      <a:pt x="674846" y="195644"/>
                      <a:pt x="630365" y="197549"/>
                      <a:pt x="596456" y="230696"/>
                    </a:cubicBezTo>
                    <a:cubicBezTo>
                      <a:pt x="573310" y="253365"/>
                      <a:pt x="560451" y="280797"/>
                      <a:pt x="564166" y="303943"/>
                    </a:cubicBezTo>
                    <a:cubicBezTo>
                      <a:pt x="566357" y="317659"/>
                      <a:pt x="574358" y="329946"/>
                      <a:pt x="589598" y="338804"/>
                    </a:cubicBezTo>
                    <a:cubicBezTo>
                      <a:pt x="556260" y="348806"/>
                      <a:pt x="531876" y="330994"/>
                      <a:pt x="529590" y="297656"/>
                    </a:cubicBezTo>
                    <a:cubicBezTo>
                      <a:pt x="501491" y="324898"/>
                      <a:pt x="497396" y="336042"/>
                      <a:pt x="512064" y="368713"/>
                    </a:cubicBezTo>
                    <a:cubicBezTo>
                      <a:pt x="476536" y="352997"/>
                      <a:pt x="465677" y="340995"/>
                      <a:pt x="413671" y="394811"/>
                    </a:cubicBezTo>
                    <a:cubicBezTo>
                      <a:pt x="463201" y="448628"/>
                      <a:pt x="474155" y="436626"/>
                      <a:pt x="509588" y="420910"/>
                    </a:cubicBezTo>
                    <a:cubicBezTo>
                      <a:pt x="494919" y="453581"/>
                      <a:pt x="499015" y="464725"/>
                      <a:pt x="527114" y="491966"/>
                    </a:cubicBezTo>
                    <a:cubicBezTo>
                      <a:pt x="529400" y="458724"/>
                      <a:pt x="553784" y="440912"/>
                      <a:pt x="587216" y="450818"/>
                    </a:cubicBezTo>
                    <a:cubicBezTo>
                      <a:pt x="572072" y="459676"/>
                      <a:pt x="563975" y="471964"/>
                      <a:pt x="561785" y="485680"/>
                    </a:cubicBezTo>
                    <a:cubicBezTo>
                      <a:pt x="558070" y="508825"/>
                      <a:pt x="570929" y="536258"/>
                      <a:pt x="594170" y="558927"/>
                    </a:cubicBezTo>
                    <a:cubicBezTo>
                      <a:pt x="628079" y="592074"/>
                      <a:pt x="672560" y="593979"/>
                      <a:pt x="696087" y="569214"/>
                    </a:cubicBezTo>
                    <a:cubicBezTo>
                      <a:pt x="717328" y="546830"/>
                      <a:pt x="712565" y="522732"/>
                      <a:pt x="692658" y="502158"/>
                    </a:cubicBezTo>
                    <a:cubicBezTo>
                      <a:pt x="676751" y="485775"/>
                      <a:pt x="655892" y="487490"/>
                      <a:pt x="646176" y="496253"/>
                    </a:cubicBezTo>
                    <a:cubicBezTo>
                      <a:pt x="641699" y="500348"/>
                      <a:pt x="633603" y="507873"/>
                      <a:pt x="637794" y="520160"/>
                    </a:cubicBezTo>
                    <a:cubicBezTo>
                      <a:pt x="644938" y="541115"/>
                      <a:pt x="626555" y="539782"/>
                      <a:pt x="617982" y="521494"/>
                    </a:cubicBezTo>
                    <a:cubicBezTo>
                      <a:pt x="610553" y="505587"/>
                      <a:pt x="618363" y="488823"/>
                      <a:pt x="627793" y="480346"/>
                    </a:cubicBezTo>
                    <a:cubicBezTo>
                      <a:pt x="646271" y="464058"/>
                      <a:pt x="678847" y="458534"/>
                      <a:pt x="707803" y="487680"/>
                    </a:cubicBezTo>
                    <a:cubicBezTo>
                      <a:pt x="733235" y="513398"/>
                      <a:pt x="743998" y="550450"/>
                      <a:pt x="712375" y="584645"/>
                    </a:cubicBezTo>
                    <a:cubicBezTo>
                      <a:pt x="693515" y="605028"/>
                      <a:pt x="672941" y="613886"/>
                      <a:pt x="648462" y="612458"/>
                    </a:cubicBezTo>
                    <a:cubicBezTo>
                      <a:pt x="670655" y="635127"/>
                      <a:pt x="682371" y="650558"/>
                      <a:pt x="705993" y="649700"/>
                    </a:cubicBezTo>
                    <a:cubicBezTo>
                      <a:pt x="729901" y="648843"/>
                      <a:pt x="741807" y="647795"/>
                      <a:pt x="757142" y="666179"/>
                    </a:cubicBezTo>
                    <a:cubicBezTo>
                      <a:pt x="745712" y="679133"/>
                      <a:pt x="727329" y="679513"/>
                      <a:pt x="710946" y="677704"/>
                    </a:cubicBezTo>
                    <a:cubicBezTo>
                      <a:pt x="748856" y="696373"/>
                      <a:pt x="777716" y="737330"/>
                      <a:pt x="778002" y="780098"/>
                    </a:cubicBezTo>
                    <a:cubicBezTo>
                      <a:pt x="735235" y="779812"/>
                      <a:pt x="694277" y="750951"/>
                      <a:pt x="675608" y="713042"/>
                    </a:cubicBezTo>
                    <a:cubicBezTo>
                      <a:pt x="677513" y="729425"/>
                      <a:pt x="677132" y="747903"/>
                      <a:pt x="664178" y="759238"/>
                    </a:cubicBezTo>
                    <a:cubicBezTo>
                      <a:pt x="645795" y="743807"/>
                      <a:pt x="646843" y="731901"/>
                      <a:pt x="647700" y="708088"/>
                    </a:cubicBezTo>
                    <a:cubicBezTo>
                      <a:pt x="648557" y="684467"/>
                      <a:pt x="633127" y="672751"/>
                      <a:pt x="610457" y="650558"/>
                    </a:cubicBezTo>
                    <a:cubicBezTo>
                      <a:pt x="611886" y="675037"/>
                      <a:pt x="603123" y="695611"/>
                      <a:pt x="582644" y="714470"/>
                    </a:cubicBezTo>
                    <a:cubicBezTo>
                      <a:pt x="548450" y="745998"/>
                      <a:pt x="511397" y="735330"/>
                      <a:pt x="485680" y="709898"/>
                    </a:cubicBezTo>
                    <a:cubicBezTo>
                      <a:pt x="456533" y="680942"/>
                      <a:pt x="461963" y="648367"/>
                      <a:pt x="478346" y="629984"/>
                    </a:cubicBezTo>
                    <a:cubicBezTo>
                      <a:pt x="486728" y="620459"/>
                      <a:pt x="503587" y="612648"/>
                      <a:pt x="519494" y="620078"/>
                    </a:cubicBezTo>
                    <a:cubicBezTo>
                      <a:pt x="537877" y="628745"/>
                      <a:pt x="539210" y="647033"/>
                      <a:pt x="518160" y="639890"/>
                    </a:cubicBezTo>
                    <a:cubicBezTo>
                      <a:pt x="505873" y="635699"/>
                      <a:pt x="498348" y="643795"/>
                      <a:pt x="494252" y="648272"/>
                    </a:cubicBezTo>
                    <a:cubicBezTo>
                      <a:pt x="485489" y="657892"/>
                      <a:pt x="483775" y="678847"/>
                      <a:pt x="500158" y="694754"/>
                    </a:cubicBezTo>
                    <a:cubicBezTo>
                      <a:pt x="520637" y="714661"/>
                      <a:pt x="544735" y="719423"/>
                      <a:pt x="567214" y="698183"/>
                    </a:cubicBezTo>
                    <a:cubicBezTo>
                      <a:pt x="591979" y="674656"/>
                      <a:pt x="590074" y="630174"/>
                      <a:pt x="556927" y="596265"/>
                    </a:cubicBezTo>
                    <a:cubicBezTo>
                      <a:pt x="534257" y="573119"/>
                      <a:pt x="506825" y="560261"/>
                      <a:pt x="483680" y="563975"/>
                    </a:cubicBezTo>
                    <a:cubicBezTo>
                      <a:pt x="469964" y="566166"/>
                      <a:pt x="457676" y="574167"/>
                      <a:pt x="448818" y="589407"/>
                    </a:cubicBezTo>
                    <a:cubicBezTo>
                      <a:pt x="438817" y="556070"/>
                      <a:pt x="456629" y="531686"/>
                      <a:pt x="489966" y="529400"/>
                    </a:cubicBezTo>
                    <a:cubicBezTo>
                      <a:pt x="462725" y="501301"/>
                      <a:pt x="451580" y="497205"/>
                      <a:pt x="418910" y="511874"/>
                    </a:cubicBezTo>
                    <a:cubicBezTo>
                      <a:pt x="434626" y="476345"/>
                      <a:pt x="446627" y="465487"/>
                      <a:pt x="392811" y="413480"/>
                    </a:cubicBezTo>
                    <a:cubicBezTo>
                      <a:pt x="338995" y="463010"/>
                      <a:pt x="350996" y="473964"/>
                      <a:pt x="366713" y="509397"/>
                    </a:cubicBezTo>
                    <a:cubicBezTo>
                      <a:pt x="334042" y="494729"/>
                      <a:pt x="322898" y="498824"/>
                      <a:pt x="295656" y="526923"/>
                    </a:cubicBezTo>
                    <a:cubicBezTo>
                      <a:pt x="328898" y="529209"/>
                      <a:pt x="346710" y="553593"/>
                      <a:pt x="336804" y="586931"/>
                    </a:cubicBezTo>
                    <a:cubicBezTo>
                      <a:pt x="327946" y="571786"/>
                      <a:pt x="315659" y="563690"/>
                      <a:pt x="301943" y="561499"/>
                    </a:cubicBezTo>
                    <a:cubicBezTo>
                      <a:pt x="278797" y="557784"/>
                      <a:pt x="251365" y="570643"/>
                      <a:pt x="228695" y="593789"/>
                    </a:cubicBezTo>
                    <a:cubicBezTo>
                      <a:pt x="195548" y="627698"/>
                      <a:pt x="193643" y="672179"/>
                      <a:pt x="218408" y="695706"/>
                    </a:cubicBezTo>
                    <a:cubicBezTo>
                      <a:pt x="240792" y="716947"/>
                      <a:pt x="264890" y="712184"/>
                      <a:pt x="285464" y="692277"/>
                    </a:cubicBezTo>
                    <a:cubicBezTo>
                      <a:pt x="301847" y="676370"/>
                      <a:pt x="300133" y="655415"/>
                      <a:pt x="291370" y="645795"/>
                    </a:cubicBezTo>
                    <a:cubicBezTo>
                      <a:pt x="287274" y="641318"/>
                      <a:pt x="279749" y="633222"/>
                      <a:pt x="267462" y="637413"/>
                    </a:cubicBezTo>
                    <a:cubicBezTo>
                      <a:pt x="246507" y="644557"/>
                      <a:pt x="247841" y="626174"/>
                      <a:pt x="266129" y="617601"/>
                    </a:cubicBezTo>
                    <a:cubicBezTo>
                      <a:pt x="282035" y="610172"/>
                      <a:pt x="298799" y="617982"/>
                      <a:pt x="307277" y="627412"/>
                    </a:cubicBezTo>
                    <a:cubicBezTo>
                      <a:pt x="323564" y="645890"/>
                      <a:pt x="329089" y="678466"/>
                      <a:pt x="299847" y="707327"/>
                    </a:cubicBezTo>
                    <a:cubicBezTo>
                      <a:pt x="274130" y="732758"/>
                      <a:pt x="237077" y="743522"/>
                      <a:pt x="202883" y="711899"/>
                    </a:cubicBezTo>
                    <a:cubicBezTo>
                      <a:pt x="182499" y="693039"/>
                      <a:pt x="173641" y="672465"/>
                      <a:pt x="175069" y="648081"/>
                    </a:cubicBezTo>
                    <a:cubicBezTo>
                      <a:pt x="152400" y="670274"/>
                      <a:pt x="136970" y="681990"/>
                      <a:pt x="137827" y="705612"/>
                    </a:cubicBezTo>
                    <a:cubicBezTo>
                      <a:pt x="138684" y="729520"/>
                      <a:pt x="139732" y="741426"/>
                      <a:pt x="121349" y="756857"/>
                    </a:cubicBezTo>
                    <a:cubicBezTo>
                      <a:pt x="108395" y="745427"/>
                      <a:pt x="108014" y="727043"/>
                      <a:pt x="109919" y="710660"/>
                    </a:cubicBezTo>
                    <a:cubicBezTo>
                      <a:pt x="90869" y="749046"/>
                      <a:pt x="49911" y="777907"/>
                      <a:pt x="7144" y="778193"/>
                    </a:cubicBezTo>
                    <a:cubicBezTo>
                      <a:pt x="7430" y="735425"/>
                      <a:pt x="36290" y="694468"/>
                      <a:pt x="74200" y="675799"/>
                    </a:cubicBezTo>
                    <a:cubicBezTo>
                      <a:pt x="57817" y="677704"/>
                      <a:pt x="39338" y="677323"/>
                      <a:pt x="28004" y="664369"/>
                    </a:cubicBezTo>
                    <a:cubicBezTo>
                      <a:pt x="43434" y="645986"/>
                      <a:pt x="55340" y="647033"/>
                      <a:pt x="79248" y="647890"/>
                    </a:cubicBezTo>
                    <a:cubicBezTo>
                      <a:pt x="102870" y="648748"/>
                      <a:pt x="114586" y="633317"/>
                      <a:pt x="136779" y="610648"/>
                    </a:cubicBezTo>
                    <a:cubicBezTo>
                      <a:pt x="112300" y="612077"/>
                      <a:pt x="91726" y="603314"/>
                      <a:pt x="72962" y="582835"/>
                    </a:cubicBezTo>
                    <a:cubicBezTo>
                      <a:pt x="41434" y="548640"/>
                      <a:pt x="52102" y="511588"/>
                      <a:pt x="77534" y="485870"/>
                    </a:cubicBezTo>
                    <a:cubicBezTo>
                      <a:pt x="106490" y="456724"/>
                      <a:pt x="139065" y="462153"/>
                      <a:pt x="157544" y="478441"/>
                    </a:cubicBezTo>
                    <a:cubicBezTo>
                      <a:pt x="167069" y="486823"/>
                      <a:pt x="174879" y="503682"/>
                      <a:pt x="167354" y="519589"/>
                    </a:cubicBezTo>
                    <a:cubicBezTo>
                      <a:pt x="158782" y="537972"/>
                      <a:pt x="140399" y="539306"/>
                      <a:pt x="147542" y="518255"/>
                    </a:cubicBezTo>
                    <a:cubicBezTo>
                      <a:pt x="151733" y="505968"/>
                      <a:pt x="143637" y="498443"/>
                      <a:pt x="139160" y="494348"/>
                    </a:cubicBezTo>
                    <a:cubicBezTo>
                      <a:pt x="129540" y="485585"/>
                      <a:pt x="108585" y="483870"/>
                      <a:pt x="92678" y="500253"/>
                    </a:cubicBezTo>
                    <a:cubicBezTo>
                      <a:pt x="72771" y="520827"/>
                      <a:pt x="68009" y="544830"/>
                      <a:pt x="89249" y="567309"/>
                    </a:cubicBezTo>
                    <a:cubicBezTo>
                      <a:pt x="112776" y="592074"/>
                      <a:pt x="157258" y="590169"/>
                      <a:pt x="191167" y="557022"/>
                    </a:cubicBezTo>
                    <a:cubicBezTo>
                      <a:pt x="214313" y="534353"/>
                      <a:pt x="227171" y="506921"/>
                      <a:pt x="223456" y="483775"/>
                    </a:cubicBezTo>
                    <a:cubicBezTo>
                      <a:pt x="221266" y="470059"/>
                      <a:pt x="213265" y="457772"/>
                      <a:pt x="198025" y="448913"/>
                    </a:cubicBezTo>
                    <a:cubicBezTo>
                      <a:pt x="231362" y="438912"/>
                      <a:pt x="255746" y="456724"/>
                      <a:pt x="258128" y="490061"/>
                    </a:cubicBezTo>
                    <a:cubicBezTo>
                      <a:pt x="286226" y="462820"/>
                      <a:pt x="290322" y="451675"/>
                      <a:pt x="275654" y="419005"/>
                    </a:cubicBezTo>
                    <a:cubicBezTo>
                      <a:pt x="311182" y="434531"/>
                      <a:pt x="322040" y="446532"/>
                      <a:pt x="374047" y="392716"/>
                    </a:cubicBezTo>
                    <a:close/>
                  </a:path>
                </a:pathLst>
              </a:custGeom>
              <a:solidFill>
                <a:srgbClr val="0187AD"/>
              </a:solidFill>
              <a:ln>
                <a:noFill/>
              </a:ln>
              <a:effectLst>
                <a:outerShdw blurRad="139700" sx="102000" sy="102000" algn="ctr" rotWithShape="0">
                  <a:srgbClr val="000000">
                    <a:alpha val="22745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15"/>
              <p:cNvSpPr/>
              <p:nvPr/>
            </p:nvSpPr>
            <p:spPr>
              <a:xfrm>
                <a:off x="464266" y="3648309"/>
                <a:ext cx="485172" cy="474407"/>
              </a:xfrm>
              <a:custGeom>
                <a:avLst/>
                <a:gdLst/>
                <a:ahLst/>
                <a:cxnLst/>
                <a:rect l="l" t="t" r="r" b="b"/>
                <a:pathLst>
                  <a:path w="781050" h="781050" extrusionOk="0">
                    <a:moveTo>
                      <a:pt x="374047" y="392716"/>
                    </a:moveTo>
                    <a:cubicBezTo>
                      <a:pt x="324517" y="338900"/>
                      <a:pt x="313563" y="350901"/>
                      <a:pt x="278130" y="366617"/>
                    </a:cubicBezTo>
                    <a:cubicBezTo>
                      <a:pt x="292799" y="333947"/>
                      <a:pt x="288703" y="322802"/>
                      <a:pt x="260604" y="295561"/>
                    </a:cubicBezTo>
                    <a:cubicBezTo>
                      <a:pt x="258318" y="328898"/>
                      <a:pt x="233934" y="346615"/>
                      <a:pt x="200597" y="336709"/>
                    </a:cubicBezTo>
                    <a:cubicBezTo>
                      <a:pt x="215741" y="327850"/>
                      <a:pt x="223838" y="315563"/>
                      <a:pt x="226028" y="301847"/>
                    </a:cubicBezTo>
                    <a:cubicBezTo>
                      <a:pt x="229743" y="278702"/>
                      <a:pt x="216884" y="251269"/>
                      <a:pt x="193643" y="228600"/>
                    </a:cubicBezTo>
                    <a:cubicBezTo>
                      <a:pt x="159734" y="195453"/>
                      <a:pt x="115253" y="193548"/>
                      <a:pt x="91726" y="218313"/>
                    </a:cubicBezTo>
                    <a:cubicBezTo>
                      <a:pt x="70485" y="240697"/>
                      <a:pt x="75248" y="264795"/>
                      <a:pt x="95155" y="285369"/>
                    </a:cubicBezTo>
                    <a:cubicBezTo>
                      <a:pt x="110966" y="301752"/>
                      <a:pt x="131921" y="300038"/>
                      <a:pt x="141637" y="291275"/>
                    </a:cubicBezTo>
                    <a:cubicBezTo>
                      <a:pt x="146114" y="287179"/>
                      <a:pt x="154210" y="279654"/>
                      <a:pt x="150019" y="267367"/>
                    </a:cubicBezTo>
                    <a:cubicBezTo>
                      <a:pt x="142875" y="246412"/>
                      <a:pt x="161258" y="247745"/>
                      <a:pt x="169831" y="266033"/>
                    </a:cubicBezTo>
                    <a:cubicBezTo>
                      <a:pt x="177260" y="281940"/>
                      <a:pt x="169450" y="298704"/>
                      <a:pt x="160020" y="307181"/>
                    </a:cubicBezTo>
                    <a:cubicBezTo>
                      <a:pt x="141542" y="323469"/>
                      <a:pt x="108966" y="328994"/>
                      <a:pt x="80010" y="299752"/>
                    </a:cubicBezTo>
                    <a:cubicBezTo>
                      <a:pt x="54578" y="274034"/>
                      <a:pt x="43815" y="236982"/>
                      <a:pt x="75438" y="202787"/>
                    </a:cubicBezTo>
                    <a:cubicBezTo>
                      <a:pt x="94298" y="182404"/>
                      <a:pt x="114872" y="173546"/>
                      <a:pt x="139351" y="174974"/>
                    </a:cubicBezTo>
                    <a:cubicBezTo>
                      <a:pt x="117158" y="152305"/>
                      <a:pt x="105442" y="136874"/>
                      <a:pt x="81820" y="137732"/>
                    </a:cubicBezTo>
                    <a:cubicBezTo>
                      <a:pt x="57912" y="138589"/>
                      <a:pt x="46006" y="139637"/>
                      <a:pt x="30671" y="121253"/>
                    </a:cubicBezTo>
                    <a:cubicBezTo>
                      <a:pt x="42101" y="108299"/>
                      <a:pt x="60484" y="107918"/>
                      <a:pt x="76867" y="109823"/>
                    </a:cubicBezTo>
                    <a:cubicBezTo>
                      <a:pt x="38767" y="90869"/>
                      <a:pt x="9906" y="49911"/>
                      <a:pt x="9620" y="7144"/>
                    </a:cubicBezTo>
                    <a:cubicBezTo>
                      <a:pt x="52388" y="7430"/>
                      <a:pt x="93345" y="36290"/>
                      <a:pt x="112014" y="74200"/>
                    </a:cubicBezTo>
                    <a:cubicBezTo>
                      <a:pt x="110109" y="57817"/>
                      <a:pt x="110490" y="39338"/>
                      <a:pt x="123444" y="28004"/>
                    </a:cubicBezTo>
                    <a:cubicBezTo>
                      <a:pt x="141827" y="43434"/>
                      <a:pt x="140780" y="55340"/>
                      <a:pt x="139922" y="79248"/>
                    </a:cubicBezTo>
                    <a:cubicBezTo>
                      <a:pt x="139065" y="102870"/>
                      <a:pt x="154496" y="114586"/>
                      <a:pt x="177165" y="136779"/>
                    </a:cubicBezTo>
                    <a:cubicBezTo>
                      <a:pt x="175736" y="112300"/>
                      <a:pt x="184499" y="91726"/>
                      <a:pt x="204978" y="72866"/>
                    </a:cubicBezTo>
                    <a:cubicBezTo>
                      <a:pt x="239173" y="41339"/>
                      <a:pt x="276225" y="52007"/>
                      <a:pt x="301943" y="77438"/>
                    </a:cubicBezTo>
                    <a:cubicBezTo>
                      <a:pt x="331089" y="106394"/>
                      <a:pt x="325660" y="138970"/>
                      <a:pt x="309372" y="157353"/>
                    </a:cubicBezTo>
                    <a:cubicBezTo>
                      <a:pt x="300990" y="166878"/>
                      <a:pt x="284131" y="174689"/>
                      <a:pt x="268224" y="167164"/>
                    </a:cubicBezTo>
                    <a:cubicBezTo>
                      <a:pt x="249841" y="158591"/>
                      <a:pt x="248507" y="140208"/>
                      <a:pt x="269558" y="147352"/>
                    </a:cubicBezTo>
                    <a:cubicBezTo>
                      <a:pt x="281845" y="151543"/>
                      <a:pt x="289370" y="143447"/>
                      <a:pt x="293465" y="138970"/>
                    </a:cubicBezTo>
                    <a:cubicBezTo>
                      <a:pt x="302228" y="129350"/>
                      <a:pt x="303943" y="108395"/>
                      <a:pt x="287560" y="92488"/>
                    </a:cubicBezTo>
                    <a:cubicBezTo>
                      <a:pt x="267081" y="72581"/>
                      <a:pt x="242983" y="67818"/>
                      <a:pt x="220504" y="89059"/>
                    </a:cubicBezTo>
                    <a:cubicBezTo>
                      <a:pt x="195739" y="112586"/>
                      <a:pt x="197644" y="157067"/>
                      <a:pt x="230791" y="190976"/>
                    </a:cubicBezTo>
                    <a:cubicBezTo>
                      <a:pt x="253460" y="214122"/>
                      <a:pt x="280892" y="226981"/>
                      <a:pt x="304038" y="223266"/>
                    </a:cubicBezTo>
                    <a:cubicBezTo>
                      <a:pt x="317754" y="221075"/>
                      <a:pt x="330041" y="213074"/>
                      <a:pt x="338900" y="197930"/>
                    </a:cubicBezTo>
                    <a:cubicBezTo>
                      <a:pt x="348901" y="231267"/>
                      <a:pt x="331089" y="255651"/>
                      <a:pt x="297752" y="257937"/>
                    </a:cubicBezTo>
                    <a:cubicBezTo>
                      <a:pt x="324993" y="286036"/>
                      <a:pt x="336137" y="290132"/>
                      <a:pt x="368808" y="275463"/>
                    </a:cubicBezTo>
                    <a:cubicBezTo>
                      <a:pt x="353092" y="310991"/>
                      <a:pt x="341090" y="321850"/>
                      <a:pt x="394907" y="373856"/>
                    </a:cubicBezTo>
                    <a:cubicBezTo>
                      <a:pt x="448723" y="324326"/>
                      <a:pt x="436721" y="313468"/>
                      <a:pt x="421005" y="277940"/>
                    </a:cubicBezTo>
                    <a:cubicBezTo>
                      <a:pt x="453676" y="292608"/>
                      <a:pt x="464820" y="288512"/>
                      <a:pt x="492062" y="260414"/>
                    </a:cubicBezTo>
                    <a:cubicBezTo>
                      <a:pt x="458819" y="258128"/>
                      <a:pt x="441008" y="233744"/>
                      <a:pt x="450914" y="200406"/>
                    </a:cubicBezTo>
                    <a:cubicBezTo>
                      <a:pt x="459772" y="215551"/>
                      <a:pt x="472059" y="223552"/>
                      <a:pt x="485775" y="225838"/>
                    </a:cubicBezTo>
                    <a:cubicBezTo>
                      <a:pt x="508921" y="229553"/>
                      <a:pt x="536353" y="216694"/>
                      <a:pt x="559022" y="193548"/>
                    </a:cubicBezTo>
                    <a:cubicBezTo>
                      <a:pt x="592169" y="159639"/>
                      <a:pt x="594074" y="115157"/>
                      <a:pt x="569309" y="91631"/>
                    </a:cubicBezTo>
                    <a:cubicBezTo>
                      <a:pt x="546926" y="70390"/>
                      <a:pt x="522827" y="75152"/>
                      <a:pt x="502253" y="95059"/>
                    </a:cubicBezTo>
                    <a:cubicBezTo>
                      <a:pt x="485870" y="110966"/>
                      <a:pt x="487585" y="131826"/>
                      <a:pt x="496348" y="141542"/>
                    </a:cubicBezTo>
                    <a:cubicBezTo>
                      <a:pt x="500444" y="146018"/>
                      <a:pt x="507968" y="154115"/>
                      <a:pt x="520256" y="149924"/>
                    </a:cubicBezTo>
                    <a:cubicBezTo>
                      <a:pt x="541211" y="142780"/>
                      <a:pt x="539877" y="161163"/>
                      <a:pt x="521589" y="169736"/>
                    </a:cubicBezTo>
                    <a:cubicBezTo>
                      <a:pt x="505682" y="177165"/>
                      <a:pt x="488918" y="169355"/>
                      <a:pt x="480441" y="159925"/>
                    </a:cubicBezTo>
                    <a:cubicBezTo>
                      <a:pt x="464153" y="141446"/>
                      <a:pt x="458629" y="108871"/>
                      <a:pt x="487871" y="79915"/>
                    </a:cubicBezTo>
                    <a:cubicBezTo>
                      <a:pt x="513588" y="54483"/>
                      <a:pt x="550640" y="43720"/>
                      <a:pt x="584835" y="75343"/>
                    </a:cubicBezTo>
                    <a:cubicBezTo>
                      <a:pt x="605219" y="94202"/>
                      <a:pt x="614077" y="114776"/>
                      <a:pt x="612648" y="139160"/>
                    </a:cubicBezTo>
                    <a:cubicBezTo>
                      <a:pt x="635413" y="116967"/>
                      <a:pt x="650748" y="105251"/>
                      <a:pt x="649891" y="81629"/>
                    </a:cubicBezTo>
                    <a:cubicBezTo>
                      <a:pt x="649034" y="57722"/>
                      <a:pt x="647986" y="45815"/>
                      <a:pt x="666369" y="30385"/>
                    </a:cubicBezTo>
                    <a:cubicBezTo>
                      <a:pt x="679323" y="41815"/>
                      <a:pt x="679704" y="60198"/>
                      <a:pt x="677799" y="76581"/>
                    </a:cubicBezTo>
                    <a:cubicBezTo>
                      <a:pt x="696468" y="38672"/>
                      <a:pt x="737426" y="9811"/>
                      <a:pt x="780193" y="9525"/>
                    </a:cubicBezTo>
                    <a:cubicBezTo>
                      <a:pt x="779907" y="52292"/>
                      <a:pt x="751046" y="93250"/>
                      <a:pt x="713137" y="111919"/>
                    </a:cubicBezTo>
                    <a:cubicBezTo>
                      <a:pt x="729520" y="110014"/>
                      <a:pt x="747903" y="110395"/>
                      <a:pt x="759333" y="123349"/>
                    </a:cubicBezTo>
                    <a:cubicBezTo>
                      <a:pt x="743903" y="141732"/>
                      <a:pt x="731996" y="140684"/>
                      <a:pt x="708184" y="139827"/>
                    </a:cubicBezTo>
                    <a:cubicBezTo>
                      <a:pt x="684562" y="138970"/>
                      <a:pt x="672846" y="154400"/>
                      <a:pt x="650653" y="177070"/>
                    </a:cubicBezTo>
                    <a:cubicBezTo>
                      <a:pt x="675132" y="175546"/>
                      <a:pt x="695706" y="184404"/>
                      <a:pt x="714565" y="204883"/>
                    </a:cubicBezTo>
                    <a:cubicBezTo>
                      <a:pt x="746093" y="239078"/>
                      <a:pt x="735425" y="276130"/>
                      <a:pt x="709994" y="301847"/>
                    </a:cubicBezTo>
                    <a:cubicBezTo>
                      <a:pt x="681038" y="330994"/>
                      <a:pt x="648462" y="325565"/>
                      <a:pt x="630079" y="309277"/>
                    </a:cubicBezTo>
                    <a:cubicBezTo>
                      <a:pt x="620554" y="300895"/>
                      <a:pt x="612743" y="284036"/>
                      <a:pt x="620268" y="268129"/>
                    </a:cubicBezTo>
                    <a:cubicBezTo>
                      <a:pt x="628840" y="249746"/>
                      <a:pt x="647224" y="248412"/>
                      <a:pt x="640080" y="269462"/>
                    </a:cubicBezTo>
                    <a:cubicBezTo>
                      <a:pt x="635889" y="281750"/>
                      <a:pt x="643985" y="289274"/>
                      <a:pt x="648462" y="293370"/>
                    </a:cubicBezTo>
                    <a:cubicBezTo>
                      <a:pt x="658082" y="302133"/>
                      <a:pt x="679037" y="303848"/>
                      <a:pt x="694944" y="287465"/>
                    </a:cubicBezTo>
                    <a:cubicBezTo>
                      <a:pt x="714851" y="266986"/>
                      <a:pt x="719614" y="242888"/>
                      <a:pt x="698373" y="220409"/>
                    </a:cubicBezTo>
                    <a:cubicBezTo>
                      <a:pt x="674846" y="195644"/>
                      <a:pt x="630365" y="197549"/>
                      <a:pt x="596456" y="230696"/>
                    </a:cubicBezTo>
                    <a:cubicBezTo>
                      <a:pt x="573310" y="253365"/>
                      <a:pt x="560451" y="280797"/>
                      <a:pt x="564166" y="303943"/>
                    </a:cubicBezTo>
                    <a:cubicBezTo>
                      <a:pt x="566357" y="317659"/>
                      <a:pt x="574358" y="329946"/>
                      <a:pt x="589598" y="338804"/>
                    </a:cubicBezTo>
                    <a:cubicBezTo>
                      <a:pt x="556260" y="348806"/>
                      <a:pt x="531876" y="330994"/>
                      <a:pt x="529590" y="297656"/>
                    </a:cubicBezTo>
                    <a:cubicBezTo>
                      <a:pt x="501491" y="324898"/>
                      <a:pt x="497396" y="336042"/>
                      <a:pt x="512064" y="368713"/>
                    </a:cubicBezTo>
                    <a:cubicBezTo>
                      <a:pt x="476536" y="352997"/>
                      <a:pt x="465677" y="340995"/>
                      <a:pt x="413671" y="394811"/>
                    </a:cubicBezTo>
                    <a:cubicBezTo>
                      <a:pt x="463201" y="448628"/>
                      <a:pt x="474155" y="436626"/>
                      <a:pt x="509588" y="420910"/>
                    </a:cubicBezTo>
                    <a:cubicBezTo>
                      <a:pt x="494919" y="453581"/>
                      <a:pt x="499015" y="464725"/>
                      <a:pt x="527114" y="491966"/>
                    </a:cubicBezTo>
                    <a:cubicBezTo>
                      <a:pt x="529400" y="458724"/>
                      <a:pt x="553784" y="440912"/>
                      <a:pt x="587216" y="450818"/>
                    </a:cubicBezTo>
                    <a:cubicBezTo>
                      <a:pt x="572072" y="459676"/>
                      <a:pt x="563975" y="471964"/>
                      <a:pt x="561785" y="485680"/>
                    </a:cubicBezTo>
                    <a:cubicBezTo>
                      <a:pt x="558070" y="508825"/>
                      <a:pt x="570929" y="536258"/>
                      <a:pt x="594170" y="558927"/>
                    </a:cubicBezTo>
                    <a:cubicBezTo>
                      <a:pt x="628079" y="592074"/>
                      <a:pt x="672560" y="593979"/>
                      <a:pt x="696087" y="569214"/>
                    </a:cubicBezTo>
                    <a:cubicBezTo>
                      <a:pt x="717328" y="546830"/>
                      <a:pt x="712565" y="522732"/>
                      <a:pt x="692658" y="502158"/>
                    </a:cubicBezTo>
                    <a:cubicBezTo>
                      <a:pt x="676751" y="485775"/>
                      <a:pt x="655892" y="487490"/>
                      <a:pt x="646176" y="496253"/>
                    </a:cubicBezTo>
                    <a:cubicBezTo>
                      <a:pt x="641699" y="500348"/>
                      <a:pt x="633603" y="507873"/>
                      <a:pt x="637794" y="520160"/>
                    </a:cubicBezTo>
                    <a:cubicBezTo>
                      <a:pt x="644938" y="541115"/>
                      <a:pt x="626555" y="539782"/>
                      <a:pt x="617982" y="521494"/>
                    </a:cubicBezTo>
                    <a:cubicBezTo>
                      <a:pt x="610553" y="505587"/>
                      <a:pt x="618363" y="488823"/>
                      <a:pt x="627793" y="480346"/>
                    </a:cubicBezTo>
                    <a:cubicBezTo>
                      <a:pt x="646271" y="464058"/>
                      <a:pt x="678847" y="458534"/>
                      <a:pt x="707803" y="487680"/>
                    </a:cubicBezTo>
                    <a:cubicBezTo>
                      <a:pt x="733235" y="513398"/>
                      <a:pt x="743998" y="550450"/>
                      <a:pt x="712375" y="584645"/>
                    </a:cubicBezTo>
                    <a:cubicBezTo>
                      <a:pt x="693515" y="605028"/>
                      <a:pt x="672941" y="613886"/>
                      <a:pt x="648462" y="612458"/>
                    </a:cubicBezTo>
                    <a:cubicBezTo>
                      <a:pt x="670655" y="635127"/>
                      <a:pt x="682371" y="650558"/>
                      <a:pt x="705993" y="649700"/>
                    </a:cubicBezTo>
                    <a:cubicBezTo>
                      <a:pt x="729901" y="648843"/>
                      <a:pt x="741807" y="647795"/>
                      <a:pt x="757142" y="666179"/>
                    </a:cubicBezTo>
                    <a:cubicBezTo>
                      <a:pt x="745712" y="679133"/>
                      <a:pt x="727329" y="679513"/>
                      <a:pt x="710946" y="677704"/>
                    </a:cubicBezTo>
                    <a:cubicBezTo>
                      <a:pt x="748856" y="696373"/>
                      <a:pt x="777716" y="737330"/>
                      <a:pt x="778002" y="780098"/>
                    </a:cubicBezTo>
                    <a:cubicBezTo>
                      <a:pt x="735235" y="779812"/>
                      <a:pt x="694277" y="750951"/>
                      <a:pt x="675608" y="713042"/>
                    </a:cubicBezTo>
                    <a:cubicBezTo>
                      <a:pt x="677513" y="729425"/>
                      <a:pt x="677132" y="747903"/>
                      <a:pt x="664178" y="759238"/>
                    </a:cubicBezTo>
                    <a:cubicBezTo>
                      <a:pt x="645795" y="743807"/>
                      <a:pt x="646843" y="731901"/>
                      <a:pt x="647700" y="708088"/>
                    </a:cubicBezTo>
                    <a:cubicBezTo>
                      <a:pt x="648557" y="684467"/>
                      <a:pt x="633127" y="672751"/>
                      <a:pt x="610457" y="650558"/>
                    </a:cubicBezTo>
                    <a:cubicBezTo>
                      <a:pt x="611886" y="675037"/>
                      <a:pt x="603123" y="695611"/>
                      <a:pt x="582644" y="714470"/>
                    </a:cubicBezTo>
                    <a:cubicBezTo>
                      <a:pt x="548450" y="745998"/>
                      <a:pt x="511397" y="735330"/>
                      <a:pt x="485680" y="709898"/>
                    </a:cubicBezTo>
                    <a:cubicBezTo>
                      <a:pt x="456533" y="680942"/>
                      <a:pt x="461963" y="648367"/>
                      <a:pt x="478346" y="629984"/>
                    </a:cubicBezTo>
                    <a:cubicBezTo>
                      <a:pt x="486728" y="620459"/>
                      <a:pt x="503587" y="612648"/>
                      <a:pt x="519494" y="620078"/>
                    </a:cubicBezTo>
                    <a:cubicBezTo>
                      <a:pt x="537877" y="628745"/>
                      <a:pt x="539210" y="647033"/>
                      <a:pt x="518160" y="639890"/>
                    </a:cubicBezTo>
                    <a:cubicBezTo>
                      <a:pt x="505873" y="635699"/>
                      <a:pt x="498348" y="643795"/>
                      <a:pt x="494252" y="648272"/>
                    </a:cubicBezTo>
                    <a:cubicBezTo>
                      <a:pt x="485489" y="657892"/>
                      <a:pt x="483775" y="678847"/>
                      <a:pt x="500158" y="694754"/>
                    </a:cubicBezTo>
                    <a:cubicBezTo>
                      <a:pt x="520637" y="714661"/>
                      <a:pt x="544735" y="719423"/>
                      <a:pt x="567214" y="698183"/>
                    </a:cubicBezTo>
                    <a:cubicBezTo>
                      <a:pt x="591979" y="674656"/>
                      <a:pt x="590074" y="630174"/>
                      <a:pt x="556927" y="596265"/>
                    </a:cubicBezTo>
                    <a:cubicBezTo>
                      <a:pt x="534257" y="573119"/>
                      <a:pt x="506825" y="560261"/>
                      <a:pt x="483680" y="563975"/>
                    </a:cubicBezTo>
                    <a:cubicBezTo>
                      <a:pt x="469964" y="566166"/>
                      <a:pt x="457676" y="574167"/>
                      <a:pt x="448818" y="589407"/>
                    </a:cubicBezTo>
                    <a:cubicBezTo>
                      <a:pt x="438817" y="556070"/>
                      <a:pt x="456629" y="531686"/>
                      <a:pt x="489966" y="529400"/>
                    </a:cubicBezTo>
                    <a:cubicBezTo>
                      <a:pt x="462725" y="501301"/>
                      <a:pt x="451580" y="497205"/>
                      <a:pt x="418910" y="511874"/>
                    </a:cubicBezTo>
                    <a:cubicBezTo>
                      <a:pt x="434626" y="476345"/>
                      <a:pt x="446627" y="465487"/>
                      <a:pt x="392811" y="413480"/>
                    </a:cubicBezTo>
                    <a:cubicBezTo>
                      <a:pt x="338995" y="463010"/>
                      <a:pt x="350996" y="473964"/>
                      <a:pt x="366713" y="509397"/>
                    </a:cubicBezTo>
                    <a:cubicBezTo>
                      <a:pt x="334042" y="494729"/>
                      <a:pt x="322898" y="498824"/>
                      <a:pt x="295656" y="526923"/>
                    </a:cubicBezTo>
                    <a:cubicBezTo>
                      <a:pt x="328898" y="529209"/>
                      <a:pt x="346710" y="553593"/>
                      <a:pt x="336804" y="586931"/>
                    </a:cubicBezTo>
                    <a:cubicBezTo>
                      <a:pt x="327946" y="571786"/>
                      <a:pt x="315659" y="563690"/>
                      <a:pt x="301943" y="561499"/>
                    </a:cubicBezTo>
                    <a:cubicBezTo>
                      <a:pt x="278797" y="557784"/>
                      <a:pt x="251365" y="570643"/>
                      <a:pt x="228695" y="593789"/>
                    </a:cubicBezTo>
                    <a:cubicBezTo>
                      <a:pt x="195548" y="627698"/>
                      <a:pt x="193643" y="672179"/>
                      <a:pt x="218408" y="695706"/>
                    </a:cubicBezTo>
                    <a:cubicBezTo>
                      <a:pt x="240792" y="716947"/>
                      <a:pt x="264890" y="712184"/>
                      <a:pt x="285464" y="692277"/>
                    </a:cubicBezTo>
                    <a:cubicBezTo>
                      <a:pt x="301847" y="676370"/>
                      <a:pt x="300133" y="655415"/>
                      <a:pt x="291370" y="645795"/>
                    </a:cubicBezTo>
                    <a:cubicBezTo>
                      <a:pt x="287274" y="641318"/>
                      <a:pt x="279749" y="633222"/>
                      <a:pt x="267462" y="637413"/>
                    </a:cubicBezTo>
                    <a:cubicBezTo>
                      <a:pt x="246507" y="644557"/>
                      <a:pt x="247841" y="626174"/>
                      <a:pt x="266129" y="617601"/>
                    </a:cubicBezTo>
                    <a:cubicBezTo>
                      <a:pt x="282035" y="610172"/>
                      <a:pt x="298799" y="617982"/>
                      <a:pt x="307277" y="627412"/>
                    </a:cubicBezTo>
                    <a:cubicBezTo>
                      <a:pt x="323564" y="645890"/>
                      <a:pt x="329089" y="678466"/>
                      <a:pt x="299847" y="707327"/>
                    </a:cubicBezTo>
                    <a:cubicBezTo>
                      <a:pt x="274130" y="732758"/>
                      <a:pt x="237077" y="743522"/>
                      <a:pt x="202883" y="711899"/>
                    </a:cubicBezTo>
                    <a:cubicBezTo>
                      <a:pt x="182499" y="693039"/>
                      <a:pt x="173641" y="672465"/>
                      <a:pt x="175069" y="648081"/>
                    </a:cubicBezTo>
                    <a:cubicBezTo>
                      <a:pt x="152400" y="670274"/>
                      <a:pt x="136970" y="681990"/>
                      <a:pt x="137827" y="705612"/>
                    </a:cubicBezTo>
                    <a:cubicBezTo>
                      <a:pt x="138684" y="729520"/>
                      <a:pt x="139732" y="741426"/>
                      <a:pt x="121349" y="756857"/>
                    </a:cubicBezTo>
                    <a:cubicBezTo>
                      <a:pt x="108395" y="745427"/>
                      <a:pt x="108014" y="727043"/>
                      <a:pt x="109919" y="710660"/>
                    </a:cubicBezTo>
                    <a:cubicBezTo>
                      <a:pt x="90869" y="749046"/>
                      <a:pt x="49911" y="777907"/>
                      <a:pt x="7144" y="778193"/>
                    </a:cubicBezTo>
                    <a:cubicBezTo>
                      <a:pt x="7430" y="735425"/>
                      <a:pt x="36290" y="694468"/>
                      <a:pt x="74200" y="675799"/>
                    </a:cubicBezTo>
                    <a:cubicBezTo>
                      <a:pt x="57817" y="677704"/>
                      <a:pt x="39338" y="677323"/>
                      <a:pt x="28004" y="664369"/>
                    </a:cubicBezTo>
                    <a:cubicBezTo>
                      <a:pt x="43434" y="645986"/>
                      <a:pt x="55340" y="647033"/>
                      <a:pt x="79248" y="647890"/>
                    </a:cubicBezTo>
                    <a:cubicBezTo>
                      <a:pt x="102870" y="648748"/>
                      <a:pt x="114586" y="633317"/>
                      <a:pt x="136779" y="610648"/>
                    </a:cubicBezTo>
                    <a:cubicBezTo>
                      <a:pt x="112300" y="612077"/>
                      <a:pt x="91726" y="603314"/>
                      <a:pt x="72962" y="582835"/>
                    </a:cubicBezTo>
                    <a:cubicBezTo>
                      <a:pt x="41434" y="548640"/>
                      <a:pt x="52102" y="511588"/>
                      <a:pt x="77534" y="485870"/>
                    </a:cubicBezTo>
                    <a:cubicBezTo>
                      <a:pt x="106490" y="456724"/>
                      <a:pt x="139065" y="462153"/>
                      <a:pt x="157544" y="478441"/>
                    </a:cubicBezTo>
                    <a:cubicBezTo>
                      <a:pt x="167069" y="486823"/>
                      <a:pt x="174879" y="503682"/>
                      <a:pt x="167354" y="519589"/>
                    </a:cubicBezTo>
                    <a:cubicBezTo>
                      <a:pt x="158782" y="537972"/>
                      <a:pt x="140399" y="539306"/>
                      <a:pt x="147542" y="518255"/>
                    </a:cubicBezTo>
                    <a:cubicBezTo>
                      <a:pt x="151733" y="505968"/>
                      <a:pt x="143637" y="498443"/>
                      <a:pt x="139160" y="494348"/>
                    </a:cubicBezTo>
                    <a:cubicBezTo>
                      <a:pt x="129540" y="485585"/>
                      <a:pt x="108585" y="483870"/>
                      <a:pt x="92678" y="500253"/>
                    </a:cubicBezTo>
                    <a:cubicBezTo>
                      <a:pt x="72771" y="520827"/>
                      <a:pt x="68009" y="544830"/>
                      <a:pt x="89249" y="567309"/>
                    </a:cubicBezTo>
                    <a:cubicBezTo>
                      <a:pt x="112776" y="592074"/>
                      <a:pt x="157258" y="590169"/>
                      <a:pt x="191167" y="557022"/>
                    </a:cubicBezTo>
                    <a:cubicBezTo>
                      <a:pt x="214313" y="534353"/>
                      <a:pt x="227171" y="506921"/>
                      <a:pt x="223456" y="483775"/>
                    </a:cubicBezTo>
                    <a:cubicBezTo>
                      <a:pt x="221266" y="470059"/>
                      <a:pt x="213265" y="457772"/>
                      <a:pt x="198025" y="448913"/>
                    </a:cubicBezTo>
                    <a:cubicBezTo>
                      <a:pt x="231362" y="438912"/>
                      <a:pt x="255746" y="456724"/>
                      <a:pt x="258128" y="490061"/>
                    </a:cubicBezTo>
                    <a:cubicBezTo>
                      <a:pt x="286226" y="462820"/>
                      <a:pt x="290322" y="451675"/>
                      <a:pt x="275654" y="419005"/>
                    </a:cubicBezTo>
                    <a:cubicBezTo>
                      <a:pt x="311182" y="434531"/>
                      <a:pt x="322040" y="446532"/>
                      <a:pt x="374047" y="392716"/>
                    </a:cubicBezTo>
                    <a:close/>
                  </a:path>
                </a:pathLst>
              </a:custGeom>
              <a:solidFill>
                <a:srgbClr val="0187AD"/>
              </a:solidFill>
              <a:ln>
                <a:noFill/>
              </a:ln>
              <a:effectLst>
                <a:outerShdw blurRad="139700" sx="102000" sy="102000" algn="ctr" rotWithShape="0">
                  <a:srgbClr val="000000">
                    <a:alpha val="22745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15"/>
              <p:cNvSpPr/>
              <p:nvPr/>
            </p:nvSpPr>
            <p:spPr>
              <a:xfrm>
                <a:off x="949438" y="3648309"/>
                <a:ext cx="485172" cy="474408"/>
              </a:xfrm>
              <a:custGeom>
                <a:avLst/>
                <a:gdLst/>
                <a:ahLst/>
                <a:cxnLst/>
                <a:rect l="l" t="t" r="r" b="b"/>
                <a:pathLst>
                  <a:path w="781050" h="781050" extrusionOk="0">
                    <a:moveTo>
                      <a:pt x="374047" y="392716"/>
                    </a:moveTo>
                    <a:cubicBezTo>
                      <a:pt x="324517" y="338900"/>
                      <a:pt x="313563" y="350901"/>
                      <a:pt x="278130" y="366617"/>
                    </a:cubicBezTo>
                    <a:cubicBezTo>
                      <a:pt x="292799" y="333947"/>
                      <a:pt x="288703" y="322802"/>
                      <a:pt x="260604" y="295561"/>
                    </a:cubicBezTo>
                    <a:cubicBezTo>
                      <a:pt x="258318" y="328898"/>
                      <a:pt x="233934" y="346615"/>
                      <a:pt x="200597" y="336709"/>
                    </a:cubicBezTo>
                    <a:cubicBezTo>
                      <a:pt x="215741" y="327850"/>
                      <a:pt x="223838" y="315563"/>
                      <a:pt x="226028" y="301847"/>
                    </a:cubicBezTo>
                    <a:cubicBezTo>
                      <a:pt x="229743" y="278702"/>
                      <a:pt x="216884" y="251269"/>
                      <a:pt x="193643" y="228600"/>
                    </a:cubicBezTo>
                    <a:cubicBezTo>
                      <a:pt x="159734" y="195453"/>
                      <a:pt x="115253" y="193548"/>
                      <a:pt x="91726" y="218313"/>
                    </a:cubicBezTo>
                    <a:cubicBezTo>
                      <a:pt x="70485" y="240697"/>
                      <a:pt x="75248" y="264795"/>
                      <a:pt x="95155" y="285369"/>
                    </a:cubicBezTo>
                    <a:cubicBezTo>
                      <a:pt x="110966" y="301752"/>
                      <a:pt x="131921" y="300038"/>
                      <a:pt x="141637" y="291275"/>
                    </a:cubicBezTo>
                    <a:cubicBezTo>
                      <a:pt x="146114" y="287179"/>
                      <a:pt x="154210" y="279654"/>
                      <a:pt x="150019" y="267367"/>
                    </a:cubicBezTo>
                    <a:cubicBezTo>
                      <a:pt x="142875" y="246412"/>
                      <a:pt x="161258" y="247745"/>
                      <a:pt x="169831" y="266033"/>
                    </a:cubicBezTo>
                    <a:cubicBezTo>
                      <a:pt x="177260" y="281940"/>
                      <a:pt x="169450" y="298704"/>
                      <a:pt x="160020" y="307181"/>
                    </a:cubicBezTo>
                    <a:cubicBezTo>
                      <a:pt x="141542" y="323469"/>
                      <a:pt x="108966" y="328994"/>
                      <a:pt x="80010" y="299752"/>
                    </a:cubicBezTo>
                    <a:cubicBezTo>
                      <a:pt x="54578" y="274034"/>
                      <a:pt x="43815" y="236982"/>
                      <a:pt x="75438" y="202787"/>
                    </a:cubicBezTo>
                    <a:cubicBezTo>
                      <a:pt x="94298" y="182404"/>
                      <a:pt x="114872" y="173546"/>
                      <a:pt x="139351" y="174974"/>
                    </a:cubicBezTo>
                    <a:cubicBezTo>
                      <a:pt x="117158" y="152305"/>
                      <a:pt x="105442" y="136874"/>
                      <a:pt x="81820" y="137732"/>
                    </a:cubicBezTo>
                    <a:cubicBezTo>
                      <a:pt x="57912" y="138589"/>
                      <a:pt x="46006" y="139637"/>
                      <a:pt x="30671" y="121253"/>
                    </a:cubicBezTo>
                    <a:cubicBezTo>
                      <a:pt x="42101" y="108299"/>
                      <a:pt x="60484" y="107918"/>
                      <a:pt x="76867" y="109823"/>
                    </a:cubicBezTo>
                    <a:cubicBezTo>
                      <a:pt x="38767" y="90869"/>
                      <a:pt x="9906" y="49911"/>
                      <a:pt x="9620" y="7144"/>
                    </a:cubicBezTo>
                    <a:cubicBezTo>
                      <a:pt x="52388" y="7430"/>
                      <a:pt x="93345" y="36290"/>
                      <a:pt x="112014" y="74200"/>
                    </a:cubicBezTo>
                    <a:cubicBezTo>
                      <a:pt x="110109" y="57817"/>
                      <a:pt x="110490" y="39338"/>
                      <a:pt x="123444" y="28004"/>
                    </a:cubicBezTo>
                    <a:cubicBezTo>
                      <a:pt x="141827" y="43434"/>
                      <a:pt x="140780" y="55340"/>
                      <a:pt x="139922" y="79248"/>
                    </a:cubicBezTo>
                    <a:cubicBezTo>
                      <a:pt x="139065" y="102870"/>
                      <a:pt x="154496" y="114586"/>
                      <a:pt x="177165" y="136779"/>
                    </a:cubicBezTo>
                    <a:cubicBezTo>
                      <a:pt x="175736" y="112300"/>
                      <a:pt x="184499" y="91726"/>
                      <a:pt x="204978" y="72866"/>
                    </a:cubicBezTo>
                    <a:cubicBezTo>
                      <a:pt x="239173" y="41339"/>
                      <a:pt x="276225" y="52007"/>
                      <a:pt x="301943" y="77438"/>
                    </a:cubicBezTo>
                    <a:cubicBezTo>
                      <a:pt x="331089" y="106394"/>
                      <a:pt x="325660" y="138970"/>
                      <a:pt x="309372" y="157353"/>
                    </a:cubicBezTo>
                    <a:cubicBezTo>
                      <a:pt x="300990" y="166878"/>
                      <a:pt x="284131" y="174689"/>
                      <a:pt x="268224" y="167164"/>
                    </a:cubicBezTo>
                    <a:cubicBezTo>
                      <a:pt x="249841" y="158591"/>
                      <a:pt x="248507" y="140208"/>
                      <a:pt x="269558" y="147352"/>
                    </a:cubicBezTo>
                    <a:cubicBezTo>
                      <a:pt x="281845" y="151543"/>
                      <a:pt x="289370" y="143447"/>
                      <a:pt x="293465" y="138970"/>
                    </a:cubicBezTo>
                    <a:cubicBezTo>
                      <a:pt x="302228" y="129350"/>
                      <a:pt x="303943" y="108395"/>
                      <a:pt x="287560" y="92488"/>
                    </a:cubicBezTo>
                    <a:cubicBezTo>
                      <a:pt x="267081" y="72581"/>
                      <a:pt x="242983" y="67818"/>
                      <a:pt x="220504" y="89059"/>
                    </a:cubicBezTo>
                    <a:cubicBezTo>
                      <a:pt x="195739" y="112586"/>
                      <a:pt x="197644" y="157067"/>
                      <a:pt x="230791" y="190976"/>
                    </a:cubicBezTo>
                    <a:cubicBezTo>
                      <a:pt x="253460" y="214122"/>
                      <a:pt x="280892" y="226981"/>
                      <a:pt x="304038" y="223266"/>
                    </a:cubicBezTo>
                    <a:cubicBezTo>
                      <a:pt x="317754" y="221075"/>
                      <a:pt x="330041" y="213074"/>
                      <a:pt x="338900" y="197930"/>
                    </a:cubicBezTo>
                    <a:cubicBezTo>
                      <a:pt x="348901" y="231267"/>
                      <a:pt x="331089" y="255651"/>
                      <a:pt x="297752" y="257937"/>
                    </a:cubicBezTo>
                    <a:cubicBezTo>
                      <a:pt x="324993" y="286036"/>
                      <a:pt x="336137" y="290132"/>
                      <a:pt x="368808" y="275463"/>
                    </a:cubicBezTo>
                    <a:cubicBezTo>
                      <a:pt x="353092" y="310991"/>
                      <a:pt x="341090" y="321850"/>
                      <a:pt x="394907" y="373856"/>
                    </a:cubicBezTo>
                    <a:cubicBezTo>
                      <a:pt x="448723" y="324326"/>
                      <a:pt x="436721" y="313468"/>
                      <a:pt x="421005" y="277940"/>
                    </a:cubicBezTo>
                    <a:cubicBezTo>
                      <a:pt x="453676" y="292608"/>
                      <a:pt x="464820" y="288512"/>
                      <a:pt x="492062" y="260414"/>
                    </a:cubicBezTo>
                    <a:cubicBezTo>
                      <a:pt x="458819" y="258128"/>
                      <a:pt x="441008" y="233744"/>
                      <a:pt x="450914" y="200406"/>
                    </a:cubicBezTo>
                    <a:cubicBezTo>
                      <a:pt x="459772" y="215551"/>
                      <a:pt x="472059" y="223552"/>
                      <a:pt x="485775" y="225838"/>
                    </a:cubicBezTo>
                    <a:cubicBezTo>
                      <a:pt x="508921" y="229553"/>
                      <a:pt x="536353" y="216694"/>
                      <a:pt x="559022" y="193548"/>
                    </a:cubicBezTo>
                    <a:cubicBezTo>
                      <a:pt x="592169" y="159639"/>
                      <a:pt x="594074" y="115157"/>
                      <a:pt x="569309" y="91631"/>
                    </a:cubicBezTo>
                    <a:cubicBezTo>
                      <a:pt x="546926" y="70390"/>
                      <a:pt x="522827" y="75152"/>
                      <a:pt x="502253" y="95059"/>
                    </a:cubicBezTo>
                    <a:cubicBezTo>
                      <a:pt x="485870" y="110966"/>
                      <a:pt x="487585" y="131826"/>
                      <a:pt x="496348" y="141542"/>
                    </a:cubicBezTo>
                    <a:cubicBezTo>
                      <a:pt x="500444" y="146018"/>
                      <a:pt x="507968" y="154115"/>
                      <a:pt x="520256" y="149924"/>
                    </a:cubicBezTo>
                    <a:cubicBezTo>
                      <a:pt x="541211" y="142780"/>
                      <a:pt x="539877" y="161163"/>
                      <a:pt x="521589" y="169736"/>
                    </a:cubicBezTo>
                    <a:cubicBezTo>
                      <a:pt x="505682" y="177165"/>
                      <a:pt x="488918" y="169355"/>
                      <a:pt x="480441" y="159925"/>
                    </a:cubicBezTo>
                    <a:cubicBezTo>
                      <a:pt x="464153" y="141446"/>
                      <a:pt x="458629" y="108871"/>
                      <a:pt x="487871" y="79915"/>
                    </a:cubicBezTo>
                    <a:cubicBezTo>
                      <a:pt x="513588" y="54483"/>
                      <a:pt x="550640" y="43720"/>
                      <a:pt x="584835" y="75343"/>
                    </a:cubicBezTo>
                    <a:cubicBezTo>
                      <a:pt x="605219" y="94202"/>
                      <a:pt x="614077" y="114776"/>
                      <a:pt x="612648" y="139160"/>
                    </a:cubicBezTo>
                    <a:cubicBezTo>
                      <a:pt x="635413" y="116967"/>
                      <a:pt x="650748" y="105251"/>
                      <a:pt x="649891" y="81629"/>
                    </a:cubicBezTo>
                    <a:cubicBezTo>
                      <a:pt x="649034" y="57722"/>
                      <a:pt x="647986" y="45815"/>
                      <a:pt x="666369" y="30385"/>
                    </a:cubicBezTo>
                    <a:cubicBezTo>
                      <a:pt x="679323" y="41815"/>
                      <a:pt x="679704" y="60198"/>
                      <a:pt x="677799" y="76581"/>
                    </a:cubicBezTo>
                    <a:cubicBezTo>
                      <a:pt x="696468" y="38672"/>
                      <a:pt x="737426" y="9811"/>
                      <a:pt x="780193" y="9525"/>
                    </a:cubicBezTo>
                    <a:cubicBezTo>
                      <a:pt x="779907" y="52292"/>
                      <a:pt x="751046" y="93250"/>
                      <a:pt x="713137" y="111919"/>
                    </a:cubicBezTo>
                    <a:cubicBezTo>
                      <a:pt x="729520" y="110014"/>
                      <a:pt x="747903" y="110395"/>
                      <a:pt x="759333" y="123349"/>
                    </a:cubicBezTo>
                    <a:cubicBezTo>
                      <a:pt x="743903" y="141732"/>
                      <a:pt x="731996" y="140684"/>
                      <a:pt x="708184" y="139827"/>
                    </a:cubicBezTo>
                    <a:cubicBezTo>
                      <a:pt x="684562" y="138970"/>
                      <a:pt x="672846" y="154400"/>
                      <a:pt x="650653" y="177070"/>
                    </a:cubicBezTo>
                    <a:cubicBezTo>
                      <a:pt x="675132" y="175546"/>
                      <a:pt x="695706" y="184404"/>
                      <a:pt x="714565" y="204883"/>
                    </a:cubicBezTo>
                    <a:cubicBezTo>
                      <a:pt x="746093" y="239078"/>
                      <a:pt x="735425" y="276130"/>
                      <a:pt x="709994" y="301847"/>
                    </a:cubicBezTo>
                    <a:cubicBezTo>
                      <a:pt x="681038" y="330994"/>
                      <a:pt x="648462" y="325565"/>
                      <a:pt x="630079" y="309277"/>
                    </a:cubicBezTo>
                    <a:cubicBezTo>
                      <a:pt x="620554" y="300895"/>
                      <a:pt x="612743" y="284036"/>
                      <a:pt x="620268" y="268129"/>
                    </a:cubicBezTo>
                    <a:cubicBezTo>
                      <a:pt x="628840" y="249746"/>
                      <a:pt x="647224" y="248412"/>
                      <a:pt x="640080" y="269462"/>
                    </a:cubicBezTo>
                    <a:cubicBezTo>
                      <a:pt x="635889" y="281750"/>
                      <a:pt x="643985" y="289274"/>
                      <a:pt x="648462" y="293370"/>
                    </a:cubicBezTo>
                    <a:cubicBezTo>
                      <a:pt x="658082" y="302133"/>
                      <a:pt x="679037" y="303848"/>
                      <a:pt x="694944" y="287465"/>
                    </a:cubicBezTo>
                    <a:cubicBezTo>
                      <a:pt x="714851" y="266986"/>
                      <a:pt x="719614" y="242888"/>
                      <a:pt x="698373" y="220409"/>
                    </a:cubicBezTo>
                    <a:cubicBezTo>
                      <a:pt x="674846" y="195644"/>
                      <a:pt x="630365" y="197549"/>
                      <a:pt x="596456" y="230696"/>
                    </a:cubicBezTo>
                    <a:cubicBezTo>
                      <a:pt x="573310" y="253365"/>
                      <a:pt x="560451" y="280797"/>
                      <a:pt x="564166" y="303943"/>
                    </a:cubicBezTo>
                    <a:cubicBezTo>
                      <a:pt x="566357" y="317659"/>
                      <a:pt x="574358" y="329946"/>
                      <a:pt x="589598" y="338804"/>
                    </a:cubicBezTo>
                    <a:cubicBezTo>
                      <a:pt x="556260" y="348806"/>
                      <a:pt x="531876" y="330994"/>
                      <a:pt x="529590" y="297656"/>
                    </a:cubicBezTo>
                    <a:cubicBezTo>
                      <a:pt x="501491" y="324898"/>
                      <a:pt x="497396" y="336042"/>
                      <a:pt x="512064" y="368713"/>
                    </a:cubicBezTo>
                    <a:cubicBezTo>
                      <a:pt x="476536" y="352997"/>
                      <a:pt x="465677" y="340995"/>
                      <a:pt x="413671" y="394811"/>
                    </a:cubicBezTo>
                    <a:cubicBezTo>
                      <a:pt x="463201" y="448628"/>
                      <a:pt x="474155" y="436626"/>
                      <a:pt x="509588" y="420910"/>
                    </a:cubicBezTo>
                    <a:cubicBezTo>
                      <a:pt x="494919" y="453581"/>
                      <a:pt x="499015" y="464725"/>
                      <a:pt x="527114" y="491966"/>
                    </a:cubicBezTo>
                    <a:cubicBezTo>
                      <a:pt x="529400" y="458724"/>
                      <a:pt x="553784" y="440912"/>
                      <a:pt x="587216" y="450818"/>
                    </a:cubicBezTo>
                    <a:cubicBezTo>
                      <a:pt x="572072" y="459676"/>
                      <a:pt x="563975" y="471964"/>
                      <a:pt x="561785" y="485680"/>
                    </a:cubicBezTo>
                    <a:cubicBezTo>
                      <a:pt x="558070" y="508825"/>
                      <a:pt x="570929" y="536258"/>
                      <a:pt x="594170" y="558927"/>
                    </a:cubicBezTo>
                    <a:cubicBezTo>
                      <a:pt x="628079" y="592074"/>
                      <a:pt x="672560" y="593979"/>
                      <a:pt x="696087" y="569214"/>
                    </a:cubicBezTo>
                    <a:cubicBezTo>
                      <a:pt x="717328" y="546830"/>
                      <a:pt x="712565" y="522732"/>
                      <a:pt x="692658" y="502158"/>
                    </a:cubicBezTo>
                    <a:cubicBezTo>
                      <a:pt x="676751" y="485775"/>
                      <a:pt x="655892" y="487490"/>
                      <a:pt x="646176" y="496253"/>
                    </a:cubicBezTo>
                    <a:cubicBezTo>
                      <a:pt x="641699" y="500348"/>
                      <a:pt x="633603" y="507873"/>
                      <a:pt x="637794" y="520160"/>
                    </a:cubicBezTo>
                    <a:cubicBezTo>
                      <a:pt x="644938" y="541115"/>
                      <a:pt x="626555" y="539782"/>
                      <a:pt x="617982" y="521494"/>
                    </a:cubicBezTo>
                    <a:cubicBezTo>
                      <a:pt x="610553" y="505587"/>
                      <a:pt x="618363" y="488823"/>
                      <a:pt x="627793" y="480346"/>
                    </a:cubicBezTo>
                    <a:cubicBezTo>
                      <a:pt x="646271" y="464058"/>
                      <a:pt x="678847" y="458534"/>
                      <a:pt x="707803" y="487680"/>
                    </a:cubicBezTo>
                    <a:cubicBezTo>
                      <a:pt x="733235" y="513398"/>
                      <a:pt x="743998" y="550450"/>
                      <a:pt x="712375" y="584645"/>
                    </a:cubicBezTo>
                    <a:cubicBezTo>
                      <a:pt x="693515" y="605028"/>
                      <a:pt x="672941" y="613886"/>
                      <a:pt x="648462" y="612458"/>
                    </a:cubicBezTo>
                    <a:cubicBezTo>
                      <a:pt x="670655" y="635127"/>
                      <a:pt x="682371" y="650558"/>
                      <a:pt x="705993" y="649700"/>
                    </a:cubicBezTo>
                    <a:cubicBezTo>
                      <a:pt x="729901" y="648843"/>
                      <a:pt x="741807" y="647795"/>
                      <a:pt x="757142" y="666179"/>
                    </a:cubicBezTo>
                    <a:cubicBezTo>
                      <a:pt x="745712" y="679133"/>
                      <a:pt x="727329" y="679513"/>
                      <a:pt x="710946" y="677704"/>
                    </a:cubicBezTo>
                    <a:cubicBezTo>
                      <a:pt x="748856" y="696373"/>
                      <a:pt x="777716" y="737330"/>
                      <a:pt x="778002" y="780098"/>
                    </a:cubicBezTo>
                    <a:cubicBezTo>
                      <a:pt x="735235" y="779812"/>
                      <a:pt x="694277" y="750951"/>
                      <a:pt x="675608" y="713042"/>
                    </a:cubicBezTo>
                    <a:cubicBezTo>
                      <a:pt x="677513" y="729425"/>
                      <a:pt x="677132" y="747903"/>
                      <a:pt x="664178" y="759238"/>
                    </a:cubicBezTo>
                    <a:cubicBezTo>
                      <a:pt x="645795" y="743807"/>
                      <a:pt x="646843" y="731901"/>
                      <a:pt x="647700" y="708088"/>
                    </a:cubicBezTo>
                    <a:cubicBezTo>
                      <a:pt x="648557" y="684467"/>
                      <a:pt x="633127" y="672751"/>
                      <a:pt x="610457" y="650558"/>
                    </a:cubicBezTo>
                    <a:cubicBezTo>
                      <a:pt x="611886" y="675037"/>
                      <a:pt x="603123" y="695611"/>
                      <a:pt x="582644" y="714470"/>
                    </a:cubicBezTo>
                    <a:cubicBezTo>
                      <a:pt x="548450" y="745998"/>
                      <a:pt x="511397" y="735330"/>
                      <a:pt x="485680" y="709898"/>
                    </a:cubicBezTo>
                    <a:cubicBezTo>
                      <a:pt x="456533" y="680942"/>
                      <a:pt x="461963" y="648367"/>
                      <a:pt x="478346" y="629984"/>
                    </a:cubicBezTo>
                    <a:cubicBezTo>
                      <a:pt x="486728" y="620459"/>
                      <a:pt x="503587" y="612648"/>
                      <a:pt x="519494" y="620078"/>
                    </a:cubicBezTo>
                    <a:cubicBezTo>
                      <a:pt x="537877" y="628745"/>
                      <a:pt x="539210" y="647033"/>
                      <a:pt x="518160" y="639890"/>
                    </a:cubicBezTo>
                    <a:cubicBezTo>
                      <a:pt x="505873" y="635699"/>
                      <a:pt x="498348" y="643795"/>
                      <a:pt x="494252" y="648272"/>
                    </a:cubicBezTo>
                    <a:cubicBezTo>
                      <a:pt x="485489" y="657892"/>
                      <a:pt x="483775" y="678847"/>
                      <a:pt x="500158" y="694754"/>
                    </a:cubicBezTo>
                    <a:cubicBezTo>
                      <a:pt x="520637" y="714661"/>
                      <a:pt x="544735" y="719423"/>
                      <a:pt x="567214" y="698183"/>
                    </a:cubicBezTo>
                    <a:cubicBezTo>
                      <a:pt x="591979" y="674656"/>
                      <a:pt x="590074" y="630174"/>
                      <a:pt x="556927" y="596265"/>
                    </a:cubicBezTo>
                    <a:cubicBezTo>
                      <a:pt x="534257" y="573119"/>
                      <a:pt x="506825" y="560261"/>
                      <a:pt x="483680" y="563975"/>
                    </a:cubicBezTo>
                    <a:cubicBezTo>
                      <a:pt x="469964" y="566166"/>
                      <a:pt x="457676" y="574167"/>
                      <a:pt x="448818" y="589407"/>
                    </a:cubicBezTo>
                    <a:cubicBezTo>
                      <a:pt x="438817" y="556070"/>
                      <a:pt x="456629" y="531686"/>
                      <a:pt x="489966" y="529400"/>
                    </a:cubicBezTo>
                    <a:cubicBezTo>
                      <a:pt x="462725" y="501301"/>
                      <a:pt x="451580" y="497205"/>
                      <a:pt x="418910" y="511874"/>
                    </a:cubicBezTo>
                    <a:cubicBezTo>
                      <a:pt x="434626" y="476345"/>
                      <a:pt x="446627" y="465487"/>
                      <a:pt x="392811" y="413480"/>
                    </a:cubicBezTo>
                    <a:cubicBezTo>
                      <a:pt x="338995" y="463010"/>
                      <a:pt x="350996" y="473964"/>
                      <a:pt x="366713" y="509397"/>
                    </a:cubicBezTo>
                    <a:cubicBezTo>
                      <a:pt x="334042" y="494729"/>
                      <a:pt x="322898" y="498824"/>
                      <a:pt x="295656" y="526923"/>
                    </a:cubicBezTo>
                    <a:cubicBezTo>
                      <a:pt x="328898" y="529209"/>
                      <a:pt x="346710" y="553593"/>
                      <a:pt x="336804" y="586931"/>
                    </a:cubicBezTo>
                    <a:cubicBezTo>
                      <a:pt x="327946" y="571786"/>
                      <a:pt x="315659" y="563690"/>
                      <a:pt x="301943" y="561499"/>
                    </a:cubicBezTo>
                    <a:cubicBezTo>
                      <a:pt x="278797" y="557784"/>
                      <a:pt x="251365" y="570643"/>
                      <a:pt x="228695" y="593789"/>
                    </a:cubicBezTo>
                    <a:cubicBezTo>
                      <a:pt x="195548" y="627698"/>
                      <a:pt x="193643" y="672179"/>
                      <a:pt x="218408" y="695706"/>
                    </a:cubicBezTo>
                    <a:cubicBezTo>
                      <a:pt x="240792" y="716947"/>
                      <a:pt x="264890" y="712184"/>
                      <a:pt x="285464" y="692277"/>
                    </a:cubicBezTo>
                    <a:cubicBezTo>
                      <a:pt x="301847" y="676370"/>
                      <a:pt x="300133" y="655415"/>
                      <a:pt x="291370" y="645795"/>
                    </a:cubicBezTo>
                    <a:cubicBezTo>
                      <a:pt x="287274" y="641318"/>
                      <a:pt x="279749" y="633222"/>
                      <a:pt x="267462" y="637413"/>
                    </a:cubicBezTo>
                    <a:cubicBezTo>
                      <a:pt x="246507" y="644557"/>
                      <a:pt x="247841" y="626174"/>
                      <a:pt x="266129" y="617601"/>
                    </a:cubicBezTo>
                    <a:cubicBezTo>
                      <a:pt x="282035" y="610172"/>
                      <a:pt x="298799" y="617982"/>
                      <a:pt x="307277" y="627412"/>
                    </a:cubicBezTo>
                    <a:cubicBezTo>
                      <a:pt x="323564" y="645890"/>
                      <a:pt x="329089" y="678466"/>
                      <a:pt x="299847" y="707327"/>
                    </a:cubicBezTo>
                    <a:cubicBezTo>
                      <a:pt x="274130" y="732758"/>
                      <a:pt x="237077" y="743522"/>
                      <a:pt x="202883" y="711899"/>
                    </a:cubicBezTo>
                    <a:cubicBezTo>
                      <a:pt x="182499" y="693039"/>
                      <a:pt x="173641" y="672465"/>
                      <a:pt x="175069" y="648081"/>
                    </a:cubicBezTo>
                    <a:cubicBezTo>
                      <a:pt x="152400" y="670274"/>
                      <a:pt x="136970" y="681990"/>
                      <a:pt x="137827" y="705612"/>
                    </a:cubicBezTo>
                    <a:cubicBezTo>
                      <a:pt x="138684" y="729520"/>
                      <a:pt x="139732" y="741426"/>
                      <a:pt x="121349" y="756857"/>
                    </a:cubicBezTo>
                    <a:cubicBezTo>
                      <a:pt x="108395" y="745427"/>
                      <a:pt x="108014" y="727043"/>
                      <a:pt x="109919" y="710660"/>
                    </a:cubicBezTo>
                    <a:cubicBezTo>
                      <a:pt x="90869" y="749046"/>
                      <a:pt x="49911" y="777907"/>
                      <a:pt x="7144" y="778193"/>
                    </a:cubicBezTo>
                    <a:cubicBezTo>
                      <a:pt x="7430" y="735425"/>
                      <a:pt x="36290" y="694468"/>
                      <a:pt x="74200" y="675799"/>
                    </a:cubicBezTo>
                    <a:cubicBezTo>
                      <a:pt x="57817" y="677704"/>
                      <a:pt x="39338" y="677323"/>
                      <a:pt x="28004" y="664369"/>
                    </a:cubicBezTo>
                    <a:cubicBezTo>
                      <a:pt x="43434" y="645986"/>
                      <a:pt x="55340" y="647033"/>
                      <a:pt x="79248" y="647890"/>
                    </a:cubicBezTo>
                    <a:cubicBezTo>
                      <a:pt x="102870" y="648748"/>
                      <a:pt x="114586" y="633317"/>
                      <a:pt x="136779" y="610648"/>
                    </a:cubicBezTo>
                    <a:cubicBezTo>
                      <a:pt x="112300" y="612077"/>
                      <a:pt x="91726" y="603314"/>
                      <a:pt x="72962" y="582835"/>
                    </a:cubicBezTo>
                    <a:cubicBezTo>
                      <a:pt x="41434" y="548640"/>
                      <a:pt x="52102" y="511588"/>
                      <a:pt x="77534" y="485870"/>
                    </a:cubicBezTo>
                    <a:cubicBezTo>
                      <a:pt x="106490" y="456724"/>
                      <a:pt x="139065" y="462153"/>
                      <a:pt x="157544" y="478441"/>
                    </a:cubicBezTo>
                    <a:cubicBezTo>
                      <a:pt x="167069" y="486823"/>
                      <a:pt x="174879" y="503682"/>
                      <a:pt x="167354" y="519589"/>
                    </a:cubicBezTo>
                    <a:cubicBezTo>
                      <a:pt x="158782" y="537972"/>
                      <a:pt x="140399" y="539306"/>
                      <a:pt x="147542" y="518255"/>
                    </a:cubicBezTo>
                    <a:cubicBezTo>
                      <a:pt x="151733" y="505968"/>
                      <a:pt x="143637" y="498443"/>
                      <a:pt x="139160" y="494348"/>
                    </a:cubicBezTo>
                    <a:cubicBezTo>
                      <a:pt x="129540" y="485585"/>
                      <a:pt x="108585" y="483870"/>
                      <a:pt x="92678" y="500253"/>
                    </a:cubicBezTo>
                    <a:cubicBezTo>
                      <a:pt x="72771" y="520827"/>
                      <a:pt x="68009" y="544830"/>
                      <a:pt x="89249" y="567309"/>
                    </a:cubicBezTo>
                    <a:cubicBezTo>
                      <a:pt x="112776" y="592074"/>
                      <a:pt x="157258" y="590169"/>
                      <a:pt x="191167" y="557022"/>
                    </a:cubicBezTo>
                    <a:cubicBezTo>
                      <a:pt x="214313" y="534353"/>
                      <a:pt x="227171" y="506921"/>
                      <a:pt x="223456" y="483775"/>
                    </a:cubicBezTo>
                    <a:cubicBezTo>
                      <a:pt x="221266" y="470059"/>
                      <a:pt x="213265" y="457772"/>
                      <a:pt x="198025" y="448913"/>
                    </a:cubicBezTo>
                    <a:cubicBezTo>
                      <a:pt x="231362" y="438912"/>
                      <a:pt x="255746" y="456724"/>
                      <a:pt x="258128" y="490061"/>
                    </a:cubicBezTo>
                    <a:cubicBezTo>
                      <a:pt x="286226" y="462820"/>
                      <a:pt x="290322" y="451675"/>
                      <a:pt x="275654" y="419005"/>
                    </a:cubicBezTo>
                    <a:cubicBezTo>
                      <a:pt x="311182" y="434531"/>
                      <a:pt x="322040" y="446532"/>
                      <a:pt x="374047" y="392716"/>
                    </a:cubicBezTo>
                    <a:close/>
                  </a:path>
                </a:pathLst>
              </a:custGeom>
              <a:solidFill>
                <a:srgbClr val="0187AD"/>
              </a:solidFill>
              <a:ln>
                <a:noFill/>
              </a:ln>
              <a:effectLst>
                <a:outerShdw blurRad="139700" sx="102000" sy="102000" algn="ctr" rotWithShape="0">
                  <a:srgbClr val="000000">
                    <a:alpha val="22745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15"/>
              <p:cNvSpPr/>
              <p:nvPr/>
            </p:nvSpPr>
            <p:spPr>
              <a:xfrm>
                <a:off x="464266" y="4106847"/>
                <a:ext cx="485172" cy="474408"/>
              </a:xfrm>
              <a:custGeom>
                <a:avLst/>
                <a:gdLst/>
                <a:ahLst/>
                <a:cxnLst/>
                <a:rect l="l" t="t" r="r" b="b"/>
                <a:pathLst>
                  <a:path w="781050" h="781050" extrusionOk="0">
                    <a:moveTo>
                      <a:pt x="374047" y="392716"/>
                    </a:moveTo>
                    <a:cubicBezTo>
                      <a:pt x="324517" y="338900"/>
                      <a:pt x="313563" y="350901"/>
                      <a:pt x="278130" y="366617"/>
                    </a:cubicBezTo>
                    <a:cubicBezTo>
                      <a:pt x="292799" y="333947"/>
                      <a:pt x="288703" y="322802"/>
                      <a:pt x="260604" y="295561"/>
                    </a:cubicBezTo>
                    <a:cubicBezTo>
                      <a:pt x="258318" y="328898"/>
                      <a:pt x="233934" y="346615"/>
                      <a:pt x="200597" y="336709"/>
                    </a:cubicBezTo>
                    <a:cubicBezTo>
                      <a:pt x="215741" y="327850"/>
                      <a:pt x="223838" y="315563"/>
                      <a:pt x="226028" y="301847"/>
                    </a:cubicBezTo>
                    <a:cubicBezTo>
                      <a:pt x="229743" y="278702"/>
                      <a:pt x="216884" y="251269"/>
                      <a:pt x="193643" y="228600"/>
                    </a:cubicBezTo>
                    <a:cubicBezTo>
                      <a:pt x="159734" y="195453"/>
                      <a:pt x="115253" y="193548"/>
                      <a:pt x="91726" y="218313"/>
                    </a:cubicBezTo>
                    <a:cubicBezTo>
                      <a:pt x="70485" y="240697"/>
                      <a:pt x="75248" y="264795"/>
                      <a:pt x="95155" y="285369"/>
                    </a:cubicBezTo>
                    <a:cubicBezTo>
                      <a:pt x="110966" y="301752"/>
                      <a:pt x="131921" y="300038"/>
                      <a:pt x="141637" y="291275"/>
                    </a:cubicBezTo>
                    <a:cubicBezTo>
                      <a:pt x="146114" y="287179"/>
                      <a:pt x="154210" y="279654"/>
                      <a:pt x="150019" y="267367"/>
                    </a:cubicBezTo>
                    <a:cubicBezTo>
                      <a:pt x="142875" y="246412"/>
                      <a:pt x="161258" y="247745"/>
                      <a:pt x="169831" y="266033"/>
                    </a:cubicBezTo>
                    <a:cubicBezTo>
                      <a:pt x="177260" y="281940"/>
                      <a:pt x="169450" y="298704"/>
                      <a:pt x="160020" y="307181"/>
                    </a:cubicBezTo>
                    <a:cubicBezTo>
                      <a:pt x="141542" y="323469"/>
                      <a:pt x="108966" y="328994"/>
                      <a:pt x="80010" y="299752"/>
                    </a:cubicBezTo>
                    <a:cubicBezTo>
                      <a:pt x="54578" y="274034"/>
                      <a:pt x="43815" y="236982"/>
                      <a:pt x="75438" y="202787"/>
                    </a:cubicBezTo>
                    <a:cubicBezTo>
                      <a:pt x="94298" y="182404"/>
                      <a:pt x="114872" y="173546"/>
                      <a:pt x="139351" y="174974"/>
                    </a:cubicBezTo>
                    <a:cubicBezTo>
                      <a:pt x="117158" y="152305"/>
                      <a:pt x="105442" y="136874"/>
                      <a:pt x="81820" y="137732"/>
                    </a:cubicBezTo>
                    <a:cubicBezTo>
                      <a:pt x="57912" y="138589"/>
                      <a:pt x="46006" y="139637"/>
                      <a:pt x="30671" y="121253"/>
                    </a:cubicBezTo>
                    <a:cubicBezTo>
                      <a:pt x="42101" y="108299"/>
                      <a:pt x="60484" y="107918"/>
                      <a:pt x="76867" y="109823"/>
                    </a:cubicBezTo>
                    <a:cubicBezTo>
                      <a:pt x="38767" y="90869"/>
                      <a:pt x="9906" y="49911"/>
                      <a:pt x="9620" y="7144"/>
                    </a:cubicBezTo>
                    <a:cubicBezTo>
                      <a:pt x="52388" y="7430"/>
                      <a:pt x="93345" y="36290"/>
                      <a:pt x="112014" y="74200"/>
                    </a:cubicBezTo>
                    <a:cubicBezTo>
                      <a:pt x="110109" y="57817"/>
                      <a:pt x="110490" y="39338"/>
                      <a:pt x="123444" y="28004"/>
                    </a:cubicBezTo>
                    <a:cubicBezTo>
                      <a:pt x="141827" y="43434"/>
                      <a:pt x="140780" y="55340"/>
                      <a:pt x="139922" y="79248"/>
                    </a:cubicBezTo>
                    <a:cubicBezTo>
                      <a:pt x="139065" y="102870"/>
                      <a:pt x="154496" y="114586"/>
                      <a:pt x="177165" y="136779"/>
                    </a:cubicBezTo>
                    <a:cubicBezTo>
                      <a:pt x="175736" y="112300"/>
                      <a:pt x="184499" y="91726"/>
                      <a:pt x="204978" y="72866"/>
                    </a:cubicBezTo>
                    <a:cubicBezTo>
                      <a:pt x="239173" y="41339"/>
                      <a:pt x="276225" y="52007"/>
                      <a:pt x="301943" y="77438"/>
                    </a:cubicBezTo>
                    <a:cubicBezTo>
                      <a:pt x="331089" y="106394"/>
                      <a:pt x="325660" y="138970"/>
                      <a:pt x="309372" y="157353"/>
                    </a:cubicBezTo>
                    <a:cubicBezTo>
                      <a:pt x="300990" y="166878"/>
                      <a:pt x="284131" y="174689"/>
                      <a:pt x="268224" y="167164"/>
                    </a:cubicBezTo>
                    <a:cubicBezTo>
                      <a:pt x="249841" y="158591"/>
                      <a:pt x="248507" y="140208"/>
                      <a:pt x="269558" y="147352"/>
                    </a:cubicBezTo>
                    <a:cubicBezTo>
                      <a:pt x="281845" y="151543"/>
                      <a:pt x="289370" y="143447"/>
                      <a:pt x="293465" y="138970"/>
                    </a:cubicBezTo>
                    <a:cubicBezTo>
                      <a:pt x="302228" y="129350"/>
                      <a:pt x="303943" y="108395"/>
                      <a:pt x="287560" y="92488"/>
                    </a:cubicBezTo>
                    <a:cubicBezTo>
                      <a:pt x="267081" y="72581"/>
                      <a:pt x="242983" y="67818"/>
                      <a:pt x="220504" y="89059"/>
                    </a:cubicBezTo>
                    <a:cubicBezTo>
                      <a:pt x="195739" y="112586"/>
                      <a:pt x="197644" y="157067"/>
                      <a:pt x="230791" y="190976"/>
                    </a:cubicBezTo>
                    <a:cubicBezTo>
                      <a:pt x="253460" y="214122"/>
                      <a:pt x="280892" y="226981"/>
                      <a:pt x="304038" y="223266"/>
                    </a:cubicBezTo>
                    <a:cubicBezTo>
                      <a:pt x="317754" y="221075"/>
                      <a:pt x="330041" y="213074"/>
                      <a:pt x="338900" y="197930"/>
                    </a:cubicBezTo>
                    <a:cubicBezTo>
                      <a:pt x="348901" y="231267"/>
                      <a:pt x="331089" y="255651"/>
                      <a:pt x="297752" y="257937"/>
                    </a:cubicBezTo>
                    <a:cubicBezTo>
                      <a:pt x="324993" y="286036"/>
                      <a:pt x="336137" y="290132"/>
                      <a:pt x="368808" y="275463"/>
                    </a:cubicBezTo>
                    <a:cubicBezTo>
                      <a:pt x="353092" y="310991"/>
                      <a:pt x="341090" y="321850"/>
                      <a:pt x="394907" y="373856"/>
                    </a:cubicBezTo>
                    <a:cubicBezTo>
                      <a:pt x="448723" y="324326"/>
                      <a:pt x="436721" y="313468"/>
                      <a:pt x="421005" y="277940"/>
                    </a:cubicBezTo>
                    <a:cubicBezTo>
                      <a:pt x="453676" y="292608"/>
                      <a:pt x="464820" y="288512"/>
                      <a:pt x="492062" y="260414"/>
                    </a:cubicBezTo>
                    <a:cubicBezTo>
                      <a:pt x="458819" y="258128"/>
                      <a:pt x="441008" y="233744"/>
                      <a:pt x="450914" y="200406"/>
                    </a:cubicBezTo>
                    <a:cubicBezTo>
                      <a:pt x="459772" y="215551"/>
                      <a:pt x="472059" y="223552"/>
                      <a:pt x="485775" y="225838"/>
                    </a:cubicBezTo>
                    <a:cubicBezTo>
                      <a:pt x="508921" y="229553"/>
                      <a:pt x="536353" y="216694"/>
                      <a:pt x="559022" y="193548"/>
                    </a:cubicBezTo>
                    <a:cubicBezTo>
                      <a:pt x="592169" y="159639"/>
                      <a:pt x="594074" y="115157"/>
                      <a:pt x="569309" y="91631"/>
                    </a:cubicBezTo>
                    <a:cubicBezTo>
                      <a:pt x="546926" y="70390"/>
                      <a:pt x="522827" y="75152"/>
                      <a:pt x="502253" y="95059"/>
                    </a:cubicBezTo>
                    <a:cubicBezTo>
                      <a:pt x="485870" y="110966"/>
                      <a:pt x="487585" y="131826"/>
                      <a:pt x="496348" y="141542"/>
                    </a:cubicBezTo>
                    <a:cubicBezTo>
                      <a:pt x="500444" y="146018"/>
                      <a:pt x="507968" y="154115"/>
                      <a:pt x="520256" y="149924"/>
                    </a:cubicBezTo>
                    <a:cubicBezTo>
                      <a:pt x="541211" y="142780"/>
                      <a:pt x="539877" y="161163"/>
                      <a:pt x="521589" y="169736"/>
                    </a:cubicBezTo>
                    <a:cubicBezTo>
                      <a:pt x="505682" y="177165"/>
                      <a:pt x="488918" y="169355"/>
                      <a:pt x="480441" y="159925"/>
                    </a:cubicBezTo>
                    <a:cubicBezTo>
                      <a:pt x="464153" y="141446"/>
                      <a:pt x="458629" y="108871"/>
                      <a:pt x="487871" y="79915"/>
                    </a:cubicBezTo>
                    <a:cubicBezTo>
                      <a:pt x="513588" y="54483"/>
                      <a:pt x="550640" y="43720"/>
                      <a:pt x="584835" y="75343"/>
                    </a:cubicBezTo>
                    <a:cubicBezTo>
                      <a:pt x="605219" y="94202"/>
                      <a:pt x="614077" y="114776"/>
                      <a:pt x="612648" y="139160"/>
                    </a:cubicBezTo>
                    <a:cubicBezTo>
                      <a:pt x="635413" y="116967"/>
                      <a:pt x="650748" y="105251"/>
                      <a:pt x="649891" y="81629"/>
                    </a:cubicBezTo>
                    <a:cubicBezTo>
                      <a:pt x="649034" y="57722"/>
                      <a:pt x="647986" y="45815"/>
                      <a:pt x="666369" y="30385"/>
                    </a:cubicBezTo>
                    <a:cubicBezTo>
                      <a:pt x="679323" y="41815"/>
                      <a:pt x="679704" y="60198"/>
                      <a:pt x="677799" y="76581"/>
                    </a:cubicBezTo>
                    <a:cubicBezTo>
                      <a:pt x="696468" y="38672"/>
                      <a:pt x="737426" y="9811"/>
                      <a:pt x="780193" y="9525"/>
                    </a:cubicBezTo>
                    <a:cubicBezTo>
                      <a:pt x="779907" y="52292"/>
                      <a:pt x="751046" y="93250"/>
                      <a:pt x="713137" y="111919"/>
                    </a:cubicBezTo>
                    <a:cubicBezTo>
                      <a:pt x="729520" y="110014"/>
                      <a:pt x="747903" y="110395"/>
                      <a:pt x="759333" y="123349"/>
                    </a:cubicBezTo>
                    <a:cubicBezTo>
                      <a:pt x="743903" y="141732"/>
                      <a:pt x="731996" y="140684"/>
                      <a:pt x="708184" y="139827"/>
                    </a:cubicBezTo>
                    <a:cubicBezTo>
                      <a:pt x="684562" y="138970"/>
                      <a:pt x="672846" y="154400"/>
                      <a:pt x="650653" y="177070"/>
                    </a:cubicBezTo>
                    <a:cubicBezTo>
                      <a:pt x="675132" y="175546"/>
                      <a:pt x="695706" y="184404"/>
                      <a:pt x="714565" y="204883"/>
                    </a:cubicBezTo>
                    <a:cubicBezTo>
                      <a:pt x="746093" y="239078"/>
                      <a:pt x="735425" y="276130"/>
                      <a:pt x="709994" y="301847"/>
                    </a:cubicBezTo>
                    <a:cubicBezTo>
                      <a:pt x="681038" y="330994"/>
                      <a:pt x="648462" y="325565"/>
                      <a:pt x="630079" y="309277"/>
                    </a:cubicBezTo>
                    <a:cubicBezTo>
                      <a:pt x="620554" y="300895"/>
                      <a:pt x="612743" y="284036"/>
                      <a:pt x="620268" y="268129"/>
                    </a:cubicBezTo>
                    <a:cubicBezTo>
                      <a:pt x="628840" y="249746"/>
                      <a:pt x="647224" y="248412"/>
                      <a:pt x="640080" y="269462"/>
                    </a:cubicBezTo>
                    <a:cubicBezTo>
                      <a:pt x="635889" y="281750"/>
                      <a:pt x="643985" y="289274"/>
                      <a:pt x="648462" y="293370"/>
                    </a:cubicBezTo>
                    <a:cubicBezTo>
                      <a:pt x="658082" y="302133"/>
                      <a:pt x="679037" y="303848"/>
                      <a:pt x="694944" y="287465"/>
                    </a:cubicBezTo>
                    <a:cubicBezTo>
                      <a:pt x="714851" y="266986"/>
                      <a:pt x="719614" y="242888"/>
                      <a:pt x="698373" y="220409"/>
                    </a:cubicBezTo>
                    <a:cubicBezTo>
                      <a:pt x="674846" y="195644"/>
                      <a:pt x="630365" y="197549"/>
                      <a:pt x="596456" y="230696"/>
                    </a:cubicBezTo>
                    <a:cubicBezTo>
                      <a:pt x="573310" y="253365"/>
                      <a:pt x="560451" y="280797"/>
                      <a:pt x="564166" y="303943"/>
                    </a:cubicBezTo>
                    <a:cubicBezTo>
                      <a:pt x="566357" y="317659"/>
                      <a:pt x="574358" y="329946"/>
                      <a:pt x="589598" y="338804"/>
                    </a:cubicBezTo>
                    <a:cubicBezTo>
                      <a:pt x="556260" y="348806"/>
                      <a:pt x="531876" y="330994"/>
                      <a:pt x="529590" y="297656"/>
                    </a:cubicBezTo>
                    <a:cubicBezTo>
                      <a:pt x="501491" y="324898"/>
                      <a:pt x="497396" y="336042"/>
                      <a:pt x="512064" y="368713"/>
                    </a:cubicBezTo>
                    <a:cubicBezTo>
                      <a:pt x="476536" y="352997"/>
                      <a:pt x="465677" y="340995"/>
                      <a:pt x="413671" y="394811"/>
                    </a:cubicBezTo>
                    <a:cubicBezTo>
                      <a:pt x="463201" y="448628"/>
                      <a:pt x="474155" y="436626"/>
                      <a:pt x="509588" y="420910"/>
                    </a:cubicBezTo>
                    <a:cubicBezTo>
                      <a:pt x="494919" y="453581"/>
                      <a:pt x="499015" y="464725"/>
                      <a:pt x="527114" y="491966"/>
                    </a:cubicBezTo>
                    <a:cubicBezTo>
                      <a:pt x="529400" y="458724"/>
                      <a:pt x="553784" y="440912"/>
                      <a:pt x="587216" y="450818"/>
                    </a:cubicBezTo>
                    <a:cubicBezTo>
                      <a:pt x="572072" y="459676"/>
                      <a:pt x="563975" y="471964"/>
                      <a:pt x="561785" y="485680"/>
                    </a:cubicBezTo>
                    <a:cubicBezTo>
                      <a:pt x="558070" y="508825"/>
                      <a:pt x="570929" y="536258"/>
                      <a:pt x="594170" y="558927"/>
                    </a:cubicBezTo>
                    <a:cubicBezTo>
                      <a:pt x="628079" y="592074"/>
                      <a:pt x="672560" y="593979"/>
                      <a:pt x="696087" y="569214"/>
                    </a:cubicBezTo>
                    <a:cubicBezTo>
                      <a:pt x="717328" y="546830"/>
                      <a:pt x="712565" y="522732"/>
                      <a:pt x="692658" y="502158"/>
                    </a:cubicBezTo>
                    <a:cubicBezTo>
                      <a:pt x="676751" y="485775"/>
                      <a:pt x="655892" y="487490"/>
                      <a:pt x="646176" y="496253"/>
                    </a:cubicBezTo>
                    <a:cubicBezTo>
                      <a:pt x="641699" y="500348"/>
                      <a:pt x="633603" y="507873"/>
                      <a:pt x="637794" y="520160"/>
                    </a:cubicBezTo>
                    <a:cubicBezTo>
                      <a:pt x="644938" y="541115"/>
                      <a:pt x="626555" y="539782"/>
                      <a:pt x="617982" y="521494"/>
                    </a:cubicBezTo>
                    <a:cubicBezTo>
                      <a:pt x="610553" y="505587"/>
                      <a:pt x="618363" y="488823"/>
                      <a:pt x="627793" y="480346"/>
                    </a:cubicBezTo>
                    <a:cubicBezTo>
                      <a:pt x="646271" y="464058"/>
                      <a:pt x="678847" y="458534"/>
                      <a:pt x="707803" y="487680"/>
                    </a:cubicBezTo>
                    <a:cubicBezTo>
                      <a:pt x="733235" y="513398"/>
                      <a:pt x="743998" y="550450"/>
                      <a:pt x="712375" y="584645"/>
                    </a:cubicBezTo>
                    <a:cubicBezTo>
                      <a:pt x="693515" y="605028"/>
                      <a:pt x="672941" y="613886"/>
                      <a:pt x="648462" y="612458"/>
                    </a:cubicBezTo>
                    <a:cubicBezTo>
                      <a:pt x="670655" y="635127"/>
                      <a:pt x="682371" y="650558"/>
                      <a:pt x="705993" y="649700"/>
                    </a:cubicBezTo>
                    <a:cubicBezTo>
                      <a:pt x="729901" y="648843"/>
                      <a:pt x="741807" y="647795"/>
                      <a:pt x="757142" y="666179"/>
                    </a:cubicBezTo>
                    <a:cubicBezTo>
                      <a:pt x="745712" y="679133"/>
                      <a:pt x="727329" y="679513"/>
                      <a:pt x="710946" y="677704"/>
                    </a:cubicBezTo>
                    <a:cubicBezTo>
                      <a:pt x="748856" y="696373"/>
                      <a:pt x="777716" y="737330"/>
                      <a:pt x="778002" y="780098"/>
                    </a:cubicBezTo>
                    <a:cubicBezTo>
                      <a:pt x="735235" y="779812"/>
                      <a:pt x="694277" y="750951"/>
                      <a:pt x="675608" y="713042"/>
                    </a:cubicBezTo>
                    <a:cubicBezTo>
                      <a:pt x="677513" y="729425"/>
                      <a:pt x="677132" y="747903"/>
                      <a:pt x="664178" y="759238"/>
                    </a:cubicBezTo>
                    <a:cubicBezTo>
                      <a:pt x="645795" y="743807"/>
                      <a:pt x="646843" y="731901"/>
                      <a:pt x="647700" y="708088"/>
                    </a:cubicBezTo>
                    <a:cubicBezTo>
                      <a:pt x="648557" y="684467"/>
                      <a:pt x="633127" y="672751"/>
                      <a:pt x="610457" y="650558"/>
                    </a:cubicBezTo>
                    <a:cubicBezTo>
                      <a:pt x="611886" y="675037"/>
                      <a:pt x="603123" y="695611"/>
                      <a:pt x="582644" y="714470"/>
                    </a:cubicBezTo>
                    <a:cubicBezTo>
                      <a:pt x="548450" y="745998"/>
                      <a:pt x="511397" y="735330"/>
                      <a:pt x="485680" y="709898"/>
                    </a:cubicBezTo>
                    <a:cubicBezTo>
                      <a:pt x="456533" y="680942"/>
                      <a:pt x="461963" y="648367"/>
                      <a:pt x="478346" y="629984"/>
                    </a:cubicBezTo>
                    <a:cubicBezTo>
                      <a:pt x="486728" y="620459"/>
                      <a:pt x="503587" y="612648"/>
                      <a:pt x="519494" y="620078"/>
                    </a:cubicBezTo>
                    <a:cubicBezTo>
                      <a:pt x="537877" y="628745"/>
                      <a:pt x="539210" y="647033"/>
                      <a:pt x="518160" y="639890"/>
                    </a:cubicBezTo>
                    <a:cubicBezTo>
                      <a:pt x="505873" y="635699"/>
                      <a:pt x="498348" y="643795"/>
                      <a:pt x="494252" y="648272"/>
                    </a:cubicBezTo>
                    <a:cubicBezTo>
                      <a:pt x="485489" y="657892"/>
                      <a:pt x="483775" y="678847"/>
                      <a:pt x="500158" y="694754"/>
                    </a:cubicBezTo>
                    <a:cubicBezTo>
                      <a:pt x="520637" y="714661"/>
                      <a:pt x="544735" y="719423"/>
                      <a:pt x="567214" y="698183"/>
                    </a:cubicBezTo>
                    <a:cubicBezTo>
                      <a:pt x="591979" y="674656"/>
                      <a:pt x="590074" y="630174"/>
                      <a:pt x="556927" y="596265"/>
                    </a:cubicBezTo>
                    <a:cubicBezTo>
                      <a:pt x="534257" y="573119"/>
                      <a:pt x="506825" y="560261"/>
                      <a:pt x="483680" y="563975"/>
                    </a:cubicBezTo>
                    <a:cubicBezTo>
                      <a:pt x="469964" y="566166"/>
                      <a:pt x="457676" y="574167"/>
                      <a:pt x="448818" y="589407"/>
                    </a:cubicBezTo>
                    <a:cubicBezTo>
                      <a:pt x="438817" y="556070"/>
                      <a:pt x="456629" y="531686"/>
                      <a:pt x="489966" y="529400"/>
                    </a:cubicBezTo>
                    <a:cubicBezTo>
                      <a:pt x="462725" y="501301"/>
                      <a:pt x="451580" y="497205"/>
                      <a:pt x="418910" y="511874"/>
                    </a:cubicBezTo>
                    <a:cubicBezTo>
                      <a:pt x="434626" y="476345"/>
                      <a:pt x="446627" y="465487"/>
                      <a:pt x="392811" y="413480"/>
                    </a:cubicBezTo>
                    <a:cubicBezTo>
                      <a:pt x="338995" y="463010"/>
                      <a:pt x="350996" y="473964"/>
                      <a:pt x="366713" y="509397"/>
                    </a:cubicBezTo>
                    <a:cubicBezTo>
                      <a:pt x="334042" y="494729"/>
                      <a:pt x="322898" y="498824"/>
                      <a:pt x="295656" y="526923"/>
                    </a:cubicBezTo>
                    <a:cubicBezTo>
                      <a:pt x="328898" y="529209"/>
                      <a:pt x="346710" y="553593"/>
                      <a:pt x="336804" y="586931"/>
                    </a:cubicBezTo>
                    <a:cubicBezTo>
                      <a:pt x="327946" y="571786"/>
                      <a:pt x="315659" y="563690"/>
                      <a:pt x="301943" y="561499"/>
                    </a:cubicBezTo>
                    <a:cubicBezTo>
                      <a:pt x="278797" y="557784"/>
                      <a:pt x="251365" y="570643"/>
                      <a:pt x="228695" y="593789"/>
                    </a:cubicBezTo>
                    <a:cubicBezTo>
                      <a:pt x="195548" y="627698"/>
                      <a:pt x="193643" y="672179"/>
                      <a:pt x="218408" y="695706"/>
                    </a:cubicBezTo>
                    <a:cubicBezTo>
                      <a:pt x="240792" y="716947"/>
                      <a:pt x="264890" y="712184"/>
                      <a:pt x="285464" y="692277"/>
                    </a:cubicBezTo>
                    <a:cubicBezTo>
                      <a:pt x="301847" y="676370"/>
                      <a:pt x="300133" y="655415"/>
                      <a:pt x="291370" y="645795"/>
                    </a:cubicBezTo>
                    <a:cubicBezTo>
                      <a:pt x="287274" y="641318"/>
                      <a:pt x="279749" y="633222"/>
                      <a:pt x="267462" y="637413"/>
                    </a:cubicBezTo>
                    <a:cubicBezTo>
                      <a:pt x="246507" y="644557"/>
                      <a:pt x="247841" y="626174"/>
                      <a:pt x="266129" y="617601"/>
                    </a:cubicBezTo>
                    <a:cubicBezTo>
                      <a:pt x="282035" y="610172"/>
                      <a:pt x="298799" y="617982"/>
                      <a:pt x="307277" y="627412"/>
                    </a:cubicBezTo>
                    <a:cubicBezTo>
                      <a:pt x="323564" y="645890"/>
                      <a:pt x="329089" y="678466"/>
                      <a:pt x="299847" y="707327"/>
                    </a:cubicBezTo>
                    <a:cubicBezTo>
                      <a:pt x="274130" y="732758"/>
                      <a:pt x="237077" y="743522"/>
                      <a:pt x="202883" y="711899"/>
                    </a:cubicBezTo>
                    <a:cubicBezTo>
                      <a:pt x="182499" y="693039"/>
                      <a:pt x="173641" y="672465"/>
                      <a:pt x="175069" y="648081"/>
                    </a:cubicBezTo>
                    <a:cubicBezTo>
                      <a:pt x="152400" y="670274"/>
                      <a:pt x="136970" y="681990"/>
                      <a:pt x="137827" y="705612"/>
                    </a:cubicBezTo>
                    <a:cubicBezTo>
                      <a:pt x="138684" y="729520"/>
                      <a:pt x="139732" y="741426"/>
                      <a:pt x="121349" y="756857"/>
                    </a:cubicBezTo>
                    <a:cubicBezTo>
                      <a:pt x="108395" y="745427"/>
                      <a:pt x="108014" y="727043"/>
                      <a:pt x="109919" y="710660"/>
                    </a:cubicBezTo>
                    <a:cubicBezTo>
                      <a:pt x="90869" y="749046"/>
                      <a:pt x="49911" y="777907"/>
                      <a:pt x="7144" y="778193"/>
                    </a:cubicBezTo>
                    <a:cubicBezTo>
                      <a:pt x="7430" y="735425"/>
                      <a:pt x="36290" y="694468"/>
                      <a:pt x="74200" y="675799"/>
                    </a:cubicBezTo>
                    <a:cubicBezTo>
                      <a:pt x="57817" y="677704"/>
                      <a:pt x="39338" y="677323"/>
                      <a:pt x="28004" y="664369"/>
                    </a:cubicBezTo>
                    <a:cubicBezTo>
                      <a:pt x="43434" y="645986"/>
                      <a:pt x="55340" y="647033"/>
                      <a:pt x="79248" y="647890"/>
                    </a:cubicBezTo>
                    <a:cubicBezTo>
                      <a:pt x="102870" y="648748"/>
                      <a:pt x="114586" y="633317"/>
                      <a:pt x="136779" y="610648"/>
                    </a:cubicBezTo>
                    <a:cubicBezTo>
                      <a:pt x="112300" y="612077"/>
                      <a:pt x="91726" y="603314"/>
                      <a:pt x="72962" y="582835"/>
                    </a:cubicBezTo>
                    <a:cubicBezTo>
                      <a:pt x="41434" y="548640"/>
                      <a:pt x="52102" y="511588"/>
                      <a:pt x="77534" y="485870"/>
                    </a:cubicBezTo>
                    <a:cubicBezTo>
                      <a:pt x="106490" y="456724"/>
                      <a:pt x="139065" y="462153"/>
                      <a:pt x="157544" y="478441"/>
                    </a:cubicBezTo>
                    <a:cubicBezTo>
                      <a:pt x="167069" y="486823"/>
                      <a:pt x="174879" y="503682"/>
                      <a:pt x="167354" y="519589"/>
                    </a:cubicBezTo>
                    <a:cubicBezTo>
                      <a:pt x="158782" y="537972"/>
                      <a:pt x="140399" y="539306"/>
                      <a:pt x="147542" y="518255"/>
                    </a:cubicBezTo>
                    <a:cubicBezTo>
                      <a:pt x="151733" y="505968"/>
                      <a:pt x="143637" y="498443"/>
                      <a:pt x="139160" y="494348"/>
                    </a:cubicBezTo>
                    <a:cubicBezTo>
                      <a:pt x="129540" y="485585"/>
                      <a:pt x="108585" y="483870"/>
                      <a:pt x="92678" y="500253"/>
                    </a:cubicBezTo>
                    <a:cubicBezTo>
                      <a:pt x="72771" y="520827"/>
                      <a:pt x="68009" y="544830"/>
                      <a:pt x="89249" y="567309"/>
                    </a:cubicBezTo>
                    <a:cubicBezTo>
                      <a:pt x="112776" y="592074"/>
                      <a:pt x="157258" y="590169"/>
                      <a:pt x="191167" y="557022"/>
                    </a:cubicBezTo>
                    <a:cubicBezTo>
                      <a:pt x="214313" y="534353"/>
                      <a:pt x="227171" y="506921"/>
                      <a:pt x="223456" y="483775"/>
                    </a:cubicBezTo>
                    <a:cubicBezTo>
                      <a:pt x="221266" y="470059"/>
                      <a:pt x="213265" y="457772"/>
                      <a:pt x="198025" y="448913"/>
                    </a:cubicBezTo>
                    <a:cubicBezTo>
                      <a:pt x="231362" y="438912"/>
                      <a:pt x="255746" y="456724"/>
                      <a:pt x="258128" y="490061"/>
                    </a:cubicBezTo>
                    <a:cubicBezTo>
                      <a:pt x="286226" y="462820"/>
                      <a:pt x="290322" y="451675"/>
                      <a:pt x="275654" y="419005"/>
                    </a:cubicBezTo>
                    <a:cubicBezTo>
                      <a:pt x="311182" y="434531"/>
                      <a:pt x="322040" y="446532"/>
                      <a:pt x="374047" y="392716"/>
                    </a:cubicBezTo>
                    <a:close/>
                  </a:path>
                </a:pathLst>
              </a:custGeom>
              <a:solidFill>
                <a:srgbClr val="0187AD"/>
              </a:solidFill>
              <a:ln>
                <a:noFill/>
              </a:ln>
              <a:effectLst>
                <a:outerShdw blurRad="139700" sx="102000" sy="102000" algn="ctr" rotWithShape="0">
                  <a:srgbClr val="000000">
                    <a:alpha val="22745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15"/>
              <p:cNvSpPr/>
              <p:nvPr/>
            </p:nvSpPr>
            <p:spPr>
              <a:xfrm>
                <a:off x="949437" y="4106846"/>
                <a:ext cx="485172" cy="474408"/>
              </a:xfrm>
              <a:custGeom>
                <a:avLst/>
                <a:gdLst/>
                <a:ahLst/>
                <a:cxnLst/>
                <a:rect l="l" t="t" r="r" b="b"/>
                <a:pathLst>
                  <a:path w="781050" h="781050" extrusionOk="0">
                    <a:moveTo>
                      <a:pt x="374047" y="392716"/>
                    </a:moveTo>
                    <a:cubicBezTo>
                      <a:pt x="324517" y="338900"/>
                      <a:pt x="313563" y="350901"/>
                      <a:pt x="278130" y="366617"/>
                    </a:cubicBezTo>
                    <a:cubicBezTo>
                      <a:pt x="292799" y="333947"/>
                      <a:pt x="288703" y="322802"/>
                      <a:pt x="260604" y="295561"/>
                    </a:cubicBezTo>
                    <a:cubicBezTo>
                      <a:pt x="258318" y="328898"/>
                      <a:pt x="233934" y="346615"/>
                      <a:pt x="200597" y="336709"/>
                    </a:cubicBezTo>
                    <a:cubicBezTo>
                      <a:pt x="215741" y="327850"/>
                      <a:pt x="223838" y="315563"/>
                      <a:pt x="226028" y="301847"/>
                    </a:cubicBezTo>
                    <a:cubicBezTo>
                      <a:pt x="229743" y="278702"/>
                      <a:pt x="216884" y="251269"/>
                      <a:pt x="193643" y="228600"/>
                    </a:cubicBezTo>
                    <a:cubicBezTo>
                      <a:pt x="159734" y="195453"/>
                      <a:pt x="115253" y="193548"/>
                      <a:pt x="91726" y="218313"/>
                    </a:cubicBezTo>
                    <a:cubicBezTo>
                      <a:pt x="70485" y="240697"/>
                      <a:pt x="75248" y="264795"/>
                      <a:pt x="95155" y="285369"/>
                    </a:cubicBezTo>
                    <a:cubicBezTo>
                      <a:pt x="110966" y="301752"/>
                      <a:pt x="131921" y="300038"/>
                      <a:pt x="141637" y="291275"/>
                    </a:cubicBezTo>
                    <a:cubicBezTo>
                      <a:pt x="146114" y="287179"/>
                      <a:pt x="154210" y="279654"/>
                      <a:pt x="150019" y="267367"/>
                    </a:cubicBezTo>
                    <a:cubicBezTo>
                      <a:pt x="142875" y="246412"/>
                      <a:pt x="161258" y="247745"/>
                      <a:pt x="169831" y="266033"/>
                    </a:cubicBezTo>
                    <a:cubicBezTo>
                      <a:pt x="177260" y="281940"/>
                      <a:pt x="169450" y="298704"/>
                      <a:pt x="160020" y="307181"/>
                    </a:cubicBezTo>
                    <a:cubicBezTo>
                      <a:pt x="141542" y="323469"/>
                      <a:pt x="108966" y="328994"/>
                      <a:pt x="80010" y="299752"/>
                    </a:cubicBezTo>
                    <a:cubicBezTo>
                      <a:pt x="54578" y="274034"/>
                      <a:pt x="43815" y="236982"/>
                      <a:pt x="75438" y="202787"/>
                    </a:cubicBezTo>
                    <a:cubicBezTo>
                      <a:pt x="94298" y="182404"/>
                      <a:pt x="114872" y="173546"/>
                      <a:pt x="139351" y="174974"/>
                    </a:cubicBezTo>
                    <a:cubicBezTo>
                      <a:pt x="117158" y="152305"/>
                      <a:pt x="105442" y="136874"/>
                      <a:pt x="81820" y="137732"/>
                    </a:cubicBezTo>
                    <a:cubicBezTo>
                      <a:pt x="57912" y="138589"/>
                      <a:pt x="46006" y="139637"/>
                      <a:pt x="30671" y="121253"/>
                    </a:cubicBezTo>
                    <a:cubicBezTo>
                      <a:pt x="42101" y="108299"/>
                      <a:pt x="60484" y="107918"/>
                      <a:pt x="76867" y="109823"/>
                    </a:cubicBezTo>
                    <a:cubicBezTo>
                      <a:pt x="38767" y="90869"/>
                      <a:pt x="9906" y="49911"/>
                      <a:pt x="9620" y="7144"/>
                    </a:cubicBezTo>
                    <a:cubicBezTo>
                      <a:pt x="52388" y="7430"/>
                      <a:pt x="93345" y="36290"/>
                      <a:pt x="112014" y="74200"/>
                    </a:cubicBezTo>
                    <a:cubicBezTo>
                      <a:pt x="110109" y="57817"/>
                      <a:pt x="110490" y="39338"/>
                      <a:pt x="123444" y="28004"/>
                    </a:cubicBezTo>
                    <a:cubicBezTo>
                      <a:pt x="141827" y="43434"/>
                      <a:pt x="140780" y="55340"/>
                      <a:pt x="139922" y="79248"/>
                    </a:cubicBezTo>
                    <a:cubicBezTo>
                      <a:pt x="139065" y="102870"/>
                      <a:pt x="154496" y="114586"/>
                      <a:pt x="177165" y="136779"/>
                    </a:cubicBezTo>
                    <a:cubicBezTo>
                      <a:pt x="175736" y="112300"/>
                      <a:pt x="184499" y="91726"/>
                      <a:pt x="204978" y="72866"/>
                    </a:cubicBezTo>
                    <a:cubicBezTo>
                      <a:pt x="239173" y="41339"/>
                      <a:pt x="276225" y="52007"/>
                      <a:pt x="301943" y="77438"/>
                    </a:cubicBezTo>
                    <a:cubicBezTo>
                      <a:pt x="331089" y="106394"/>
                      <a:pt x="325660" y="138970"/>
                      <a:pt x="309372" y="157353"/>
                    </a:cubicBezTo>
                    <a:cubicBezTo>
                      <a:pt x="300990" y="166878"/>
                      <a:pt x="284131" y="174689"/>
                      <a:pt x="268224" y="167164"/>
                    </a:cubicBezTo>
                    <a:cubicBezTo>
                      <a:pt x="249841" y="158591"/>
                      <a:pt x="248507" y="140208"/>
                      <a:pt x="269558" y="147352"/>
                    </a:cubicBezTo>
                    <a:cubicBezTo>
                      <a:pt x="281845" y="151543"/>
                      <a:pt x="289370" y="143447"/>
                      <a:pt x="293465" y="138970"/>
                    </a:cubicBezTo>
                    <a:cubicBezTo>
                      <a:pt x="302228" y="129350"/>
                      <a:pt x="303943" y="108395"/>
                      <a:pt x="287560" y="92488"/>
                    </a:cubicBezTo>
                    <a:cubicBezTo>
                      <a:pt x="267081" y="72581"/>
                      <a:pt x="242983" y="67818"/>
                      <a:pt x="220504" y="89059"/>
                    </a:cubicBezTo>
                    <a:cubicBezTo>
                      <a:pt x="195739" y="112586"/>
                      <a:pt x="197644" y="157067"/>
                      <a:pt x="230791" y="190976"/>
                    </a:cubicBezTo>
                    <a:cubicBezTo>
                      <a:pt x="253460" y="214122"/>
                      <a:pt x="280892" y="226981"/>
                      <a:pt x="304038" y="223266"/>
                    </a:cubicBezTo>
                    <a:cubicBezTo>
                      <a:pt x="317754" y="221075"/>
                      <a:pt x="330041" y="213074"/>
                      <a:pt x="338900" y="197930"/>
                    </a:cubicBezTo>
                    <a:cubicBezTo>
                      <a:pt x="348901" y="231267"/>
                      <a:pt x="331089" y="255651"/>
                      <a:pt x="297752" y="257937"/>
                    </a:cubicBezTo>
                    <a:cubicBezTo>
                      <a:pt x="324993" y="286036"/>
                      <a:pt x="336137" y="290132"/>
                      <a:pt x="368808" y="275463"/>
                    </a:cubicBezTo>
                    <a:cubicBezTo>
                      <a:pt x="353092" y="310991"/>
                      <a:pt x="341090" y="321850"/>
                      <a:pt x="394907" y="373856"/>
                    </a:cubicBezTo>
                    <a:cubicBezTo>
                      <a:pt x="448723" y="324326"/>
                      <a:pt x="436721" y="313468"/>
                      <a:pt x="421005" y="277940"/>
                    </a:cubicBezTo>
                    <a:cubicBezTo>
                      <a:pt x="453676" y="292608"/>
                      <a:pt x="464820" y="288512"/>
                      <a:pt x="492062" y="260414"/>
                    </a:cubicBezTo>
                    <a:cubicBezTo>
                      <a:pt x="458819" y="258128"/>
                      <a:pt x="441008" y="233744"/>
                      <a:pt x="450914" y="200406"/>
                    </a:cubicBezTo>
                    <a:cubicBezTo>
                      <a:pt x="459772" y="215551"/>
                      <a:pt x="472059" y="223552"/>
                      <a:pt x="485775" y="225838"/>
                    </a:cubicBezTo>
                    <a:cubicBezTo>
                      <a:pt x="508921" y="229553"/>
                      <a:pt x="536353" y="216694"/>
                      <a:pt x="559022" y="193548"/>
                    </a:cubicBezTo>
                    <a:cubicBezTo>
                      <a:pt x="592169" y="159639"/>
                      <a:pt x="594074" y="115157"/>
                      <a:pt x="569309" y="91631"/>
                    </a:cubicBezTo>
                    <a:cubicBezTo>
                      <a:pt x="546926" y="70390"/>
                      <a:pt x="522827" y="75152"/>
                      <a:pt x="502253" y="95059"/>
                    </a:cubicBezTo>
                    <a:cubicBezTo>
                      <a:pt x="485870" y="110966"/>
                      <a:pt x="487585" y="131826"/>
                      <a:pt x="496348" y="141542"/>
                    </a:cubicBezTo>
                    <a:cubicBezTo>
                      <a:pt x="500444" y="146018"/>
                      <a:pt x="507968" y="154115"/>
                      <a:pt x="520256" y="149924"/>
                    </a:cubicBezTo>
                    <a:cubicBezTo>
                      <a:pt x="541211" y="142780"/>
                      <a:pt x="539877" y="161163"/>
                      <a:pt x="521589" y="169736"/>
                    </a:cubicBezTo>
                    <a:cubicBezTo>
                      <a:pt x="505682" y="177165"/>
                      <a:pt x="488918" y="169355"/>
                      <a:pt x="480441" y="159925"/>
                    </a:cubicBezTo>
                    <a:cubicBezTo>
                      <a:pt x="464153" y="141446"/>
                      <a:pt x="458629" y="108871"/>
                      <a:pt x="487871" y="79915"/>
                    </a:cubicBezTo>
                    <a:cubicBezTo>
                      <a:pt x="513588" y="54483"/>
                      <a:pt x="550640" y="43720"/>
                      <a:pt x="584835" y="75343"/>
                    </a:cubicBezTo>
                    <a:cubicBezTo>
                      <a:pt x="605219" y="94202"/>
                      <a:pt x="614077" y="114776"/>
                      <a:pt x="612648" y="139160"/>
                    </a:cubicBezTo>
                    <a:cubicBezTo>
                      <a:pt x="635413" y="116967"/>
                      <a:pt x="650748" y="105251"/>
                      <a:pt x="649891" y="81629"/>
                    </a:cubicBezTo>
                    <a:cubicBezTo>
                      <a:pt x="649034" y="57722"/>
                      <a:pt x="647986" y="45815"/>
                      <a:pt x="666369" y="30385"/>
                    </a:cubicBezTo>
                    <a:cubicBezTo>
                      <a:pt x="679323" y="41815"/>
                      <a:pt x="679704" y="60198"/>
                      <a:pt x="677799" y="76581"/>
                    </a:cubicBezTo>
                    <a:cubicBezTo>
                      <a:pt x="696468" y="38672"/>
                      <a:pt x="737426" y="9811"/>
                      <a:pt x="780193" y="9525"/>
                    </a:cubicBezTo>
                    <a:cubicBezTo>
                      <a:pt x="779907" y="52292"/>
                      <a:pt x="751046" y="93250"/>
                      <a:pt x="713137" y="111919"/>
                    </a:cubicBezTo>
                    <a:cubicBezTo>
                      <a:pt x="729520" y="110014"/>
                      <a:pt x="747903" y="110395"/>
                      <a:pt x="759333" y="123349"/>
                    </a:cubicBezTo>
                    <a:cubicBezTo>
                      <a:pt x="743903" y="141732"/>
                      <a:pt x="731996" y="140684"/>
                      <a:pt x="708184" y="139827"/>
                    </a:cubicBezTo>
                    <a:cubicBezTo>
                      <a:pt x="684562" y="138970"/>
                      <a:pt x="672846" y="154400"/>
                      <a:pt x="650653" y="177070"/>
                    </a:cubicBezTo>
                    <a:cubicBezTo>
                      <a:pt x="675132" y="175546"/>
                      <a:pt x="695706" y="184404"/>
                      <a:pt x="714565" y="204883"/>
                    </a:cubicBezTo>
                    <a:cubicBezTo>
                      <a:pt x="746093" y="239078"/>
                      <a:pt x="735425" y="276130"/>
                      <a:pt x="709994" y="301847"/>
                    </a:cubicBezTo>
                    <a:cubicBezTo>
                      <a:pt x="681038" y="330994"/>
                      <a:pt x="648462" y="325565"/>
                      <a:pt x="630079" y="309277"/>
                    </a:cubicBezTo>
                    <a:cubicBezTo>
                      <a:pt x="620554" y="300895"/>
                      <a:pt x="612743" y="284036"/>
                      <a:pt x="620268" y="268129"/>
                    </a:cubicBezTo>
                    <a:cubicBezTo>
                      <a:pt x="628840" y="249746"/>
                      <a:pt x="647224" y="248412"/>
                      <a:pt x="640080" y="269462"/>
                    </a:cubicBezTo>
                    <a:cubicBezTo>
                      <a:pt x="635889" y="281750"/>
                      <a:pt x="643985" y="289274"/>
                      <a:pt x="648462" y="293370"/>
                    </a:cubicBezTo>
                    <a:cubicBezTo>
                      <a:pt x="658082" y="302133"/>
                      <a:pt x="679037" y="303848"/>
                      <a:pt x="694944" y="287465"/>
                    </a:cubicBezTo>
                    <a:cubicBezTo>
                      <a:pt x="714851" y="266986"/>
                      <a:pt x="719614" y="242888"/>
                      <a:pt x="698373" y="220409"/>
                    </a:cubicBezTo>
                    <a:cubicBezTo>
                      <a:pt x="674846" y="195644"/>
                      <a:pt x="630365" y="197549"/>
                      <a:pt x="596456" y="230696"/>
                    </a:cubicBezTo>
                    <a:cubicBezTo>
                      <a:pt x="573310" y="253365"/>
                      <a:pt x="560451" y="280797"/>
                      <a:pt x="564166" y="303943"/>
                    </a:cubicBezTo>
                    <a:cubicBezTo>
                      <a:pt x="566357" y="317659"/>
                      <a:pt x="574358" y="329946"/>
                      <a:pt x="589598" y="338804"/>
                    </a:cubicBezTo>
                    <a:cubicBezTo>
                      <a:pt x="556260" y="348806"/>
                      <a:pt x="531876" y="330994"/>
                      <a:pt x="529590" y="297656"/>
                    </a:cubicBezTo>
                    <a:cubicBezTo>
                      <a:pt x="501491" y="324898"/>
                      <a:pt x="497396" y="336042"/>
                      <a:pt x="512064" y="368713"/>
                    </a:cubicBezTo>
                    <a:cubicBezTo>
                      <a:pt x="476536" y="352997"/>
                      <a:pt x="465677" y="340995"/>
                      <a:pt x="413671" y="394811"/>
                    </a:cubicBezTo>
                    <a:cubicBezTo>
                      <a:pt x="463201" y="448628"/>
                      <a:pt x="474155" y="436626"/>
                      <a:pt x="509588" y="420910"/>
                    </a:cubicBezTo>
                    <a:cubicBezTo>
                      <a:pt x="494919" y="453581"/>
                      <a:pt x="499015" y="464725"/>
                      <a:pt x="527114" y="491966"/>
                    </a:cubicBezTo>
                    <a:cubicBezTo>
                      <a:pt x="529400" y="458724"/>
                      <a:pt x="553784" y="440912"/>
                      <a:pt x="587216" y="450818"/>
                    </a:cubicBezTo>
                    <a:cubicBezTo>
                      <a:pt x="572072" y="459676"/>
                      <a:pt x="563975" y="471964"/>
                      <a:pt x="561785" y="485680"/>
                    </a:cubicBezTo>
                    <a:cubicBezTo>
                      <a:pt x="558070" y="508825"/>
                      <a:pt x="570929" y="536258"/>
                      <a:pt x="594170" y="558927"/>
                    </a:cubicBezTo>
                    <a:cubicBezTo>
                      <a:pt x="628079" y="592074"/>
                      <a:pt x="672560" y="593979"/>
                      <a:pt x="696087" y="569214"/>
                    </a:cubicBezTo>
                    <a:cubicBezTo>
                      <a:pt x="717328" y="546830"/>
                      <a:pt x="712565" y="522732"/>
                      <a:pt x="692658" y="502158"/>
                    </a:cubicBezTo>
                    <a:cubicBezTo>
                      <a:pt x="676751" y="485775"/>
                      <a:pt x="655892" y="487490"/>
                      <a:pt x="646176" y="496253"/>
                    </a:cubicBezTo>
                    <a:cubicBezTo>
                      <a:pt x="641699" y="500348"/>
                      <a:pt x="633603" y="507873"/>
                      <a:pt x="637794" y="520160"/>
                    </a:cubicBezTo>
                    <a:cubicBezTo>
                      <a:pt x="644938" y="541115"/>
                      <a:pt x="626555" y="539782"/>
                      <a:pt x="617982" y="521494"/>
                    </a:cubicBezTo>
                    <a:cubicBezTo>
                      <a:pt x="610553" y="505587"/>
                      <a:pt x="618363" y="488823"/>
                      <a:pt x="627793" y="480346"/>
                    </a:cubicBezTo>
                    <a:cubicBezTo>
                      <a:pt x="646271" y="464058"/>
                      <a:pt x="678847" y="458534"/>
                      <a:pt x="707803" y="487680"/>
                    </a:cubicBezTo>
                    <a:cubicBezTo>
                      <a:pt x="733235" y="513398"/>
                      <a:pt x="743998" y="550450"/>
                      <a:pt x="712375" y="584645"/>
                    </a:cubicBezTo>
                    <a:cubicBezTo>
                      <a:pt x="693515" y="605028"/>
                      <a:pt x="672941" y="613886"/>
                      <a:pt x="648462" y="612458"/>
                    </a:cubicBezTo>
                    <a:cubicBezTo>
                      <a:pt x="670655" y="635127"/>
                      <a:pt x="682371" y="650558"/>
                      <a:pt x="705993" y="649700"/>
                    </a:cubicBezTo>
                    <a:cubicBezTo>
                      <a:pt x="729901" y="648843"/>
                      <a:pt x="741807" y="647795"/>
                      <a:pt x="757142" y="666179"/>
                    </a:cubicBezTo>
                    <a:cubicBezTo>
                      <a:pt x="745712" y="679133"/>
                      <a:pt x="727329" y="679513"/>
                      <a:pt x="710946" y="677704"/>
                    </a:cubicBezTo>
                    <a:cubicBezTo>
                      <a:pt x="748856" y="696373"/>
                      <a:pt x="777716" y="737330"/>
                      <a:pt x="778002" y="780098"/>
                    </a:cubicBezTo>
                    <a:cubicBezTo>
                      <a:pt x="735235" y="779812"/>
                      <a:pt x="694277" y="750951"/>
                      <a:pt x="675608" y="713042"/>
                    </a:cubicBezTo>
                    <a:cubicBezTo>
                      <a:pt x="677513" y="729425"/>
                      <a:pt x="677132" y="747903"/>
                      <a:pt x="664178" y="759238"/>
                    </a:cubicBezTo>
                    <a:cubicBezTo>
                      <a:pt x="645795" y="743807"/>
                      <a:pt x="646843" y="731901"/>
                      <a:pt x="647700" y="708088"/>
                    </a:cubicBezTo>
                    <a:cubicBezTo>
                      <a:pt x="648557" y="684467"/>
                      <a:pt x="633127" y="672751"/>
                      <a:pt x="610457" y="650558"/>
                    </a:cubicBezTo>
                    <a:cubicBezTo>
                      <a:pt x="611886" y="675037"/>
                      <a:pt x="603123" y="695611"/>
                      <a:pt x="582644" y="714470"/>
                    </a:cubicBezTo>
                    <a:cubicBezTo>
                      <a:pt x="548450" y="745998"/>
                      <a:pt x="511397" y="735330"/>
                      <a:pt x="485680" y="709898"/>
                    </a:cubicBezTo>
                    <a:cubicBezTo>
                      <a:pt x="456533" y="680942"/>
                      <a:pt x="461963" y="648367"/>
                      <a:pt x="478346" y="629984"/>
                    </a:cubicBezTo>
                    <a:cubicBezTo>
                      <a:pt x="486728" y="620459"/>
                      <a:pt x="503587" y="612648"/>
                      <a:pt x="519494" y="620078"/>
                    </a:cubicBezTo>
                    <a:cubicBezTo>
                      <a:pt x="537877" y="628745"/>
                      <a:pt x="539210" y="647033"/>
                      <a:pt x="518160" y="639890"/>
                    </a:cubicBezTo>
                    <a:cubicBezTo>
                      <a:pt x="505873" y="635699"/>
                      <a:pt x="498348" y="643795"/>
                      <a:pt x="494252" y="648272"/>
                    </a:cubicBezTo>
                    <a:cubicBezTo>
                      <a:pt x="485489" y="657892"/>
                      <a:pt x="483775" y="678847"/>
                      <a:pt x="500158" y="694754"/>
                    </a:cubicBezTo>
                    <a:cubicBezTo>
                      <a:pt x="520637" y="714661"/>
                      <a:pt x="544735" y="719423"/>
                      <a:pt x="567214" y="698183"/>
                    </a:cubicBezTo>
                    <a:cubicBezTo>
                      <a:pt x="591979" y="674656"/>
                      <a:pt x="590074" y="630174"/>
                      <a:pt x="556927" y="596265"/>
                    </a:cubicBezTo>
                    <a:cubicBezTo>
                      <a:pt x="534257" y="573119"/>
                      <a:pt x="506825" y="560261"/>
                      <a:pt x="483680" y="563975"/>
                    </a:cubicBezTo>
                    <a:cubicBezTo>
                      <a:pt x="469964" y="566166"/>
                      <a:pt x="457676" y="574167"/>
                      <a:pt x="448818" y="589407"/>
                    </a:cubicBezTo>
                    <a:cubicBezTo>
                      <a:pt x="438817" y="556070"/>
                      <a:pt x="456629" y="531686"/>
                      <a:pt x="489966" y="529400"/>
                    </a:cubicBezTo>
                    <a:cubicBezTo>
                      <a:pt x="462725" y="501301"/>
                      <a:pt x="451580" y="497205"/>
                      <a:pt x="418910" y="511874"/>
                    </a:cubicBezTo>
                    <a:cubicBezTo>
                      <a:pt x="434626" y="476345"/>
                      <a:pt x="446627" y="465487"/>
                      <a:pt x="392811" y="413480"/>
                    </a:cubicBezTo>
                    <a:cubicBezTo>
                      <a:pt x="338995" y="463010"/>
                      <a:pt x="350996" y="473964"/>
                      <a:pt x="366713" y="509397"/>
                    </a:cubicBezTo>
                    <a:cubicBezTo>
                      <a:pt x="334042" y="494729"/>
                      <a:pt x="322898" y="498824"/>
                      <a:pt x="295656" y="526923"/>
                    </a:cubicBezTo>
                    <a:cubicBezTo>
                      <a:pt x="328898" y="529209"/>
                      <a:pt x="346710" y="553593"/>
                      <a:pt x="336804" y="586931"/>
                    </a:cubicBezTo>
                    <a:cubicBezTo>
                      <a:pt x="327946" y="571786"/>
                      <a:pt x="315659" y="563690"/>
                      <a:pt x="301943" y="561499"/>
                    </a:cubicBezTo>
                    <a:cubicBezTo>
                      <a:pt x="278797" y="557784"/>
                      <a:pt x="251365" y="570643"/>
                      <a:pt x="228695" y="593789"/>
                    </a:cubicBezTo>
                    <a:cubicBezTo>
                      <a:pt x="195548" y="627698"/>
                      <a:pt x="193643" y="672179"/>
                      <a:pt x="218408" y="695706"/>
                    </a:cubicBezTo>
                    <a:cubicBezTo>
                      <a:pt x="240792" y="716947"/>
                      <a:pt x="264890" y="712184"/>
                      <a:pt x="285464" y="692277"/>
                    </a:cubicBezTo>
                    <a:cubicBezTo>
                      <a:pt x="301847" y="676370"/>
                      <a:pt x="300133" y="655415"/>
                      <a:pt x="291370" y="645795"/>
                    </a:cubicBezTo>
                    <a:cubicBezTo>
                      <a:pt x="287274" y="641318"/>
                      <a:pt x="279749" y="633222"/>
                      <a:pt x="267462" y="637413"/>
                    </a:cubicBezTo>
                    <a:cubicBezTo>
                      <a:pt x="246507" y="644557"/>
                      <a:pt x="247841" y="626174"/>
                      <a:pt x="266129" y="617601"/>
                    </a:cubicBezTo>
                    <a:cubicBezTo>
                      <a:pt x="282035" y="610172"/>
                      <a:pt x="298799" y="617982"/>
                      <a:pt x="307277" y="627412"/>
                    </a:cubicBezTo>
                    <a:cubicBezTo>
                      <a:pt x="323564" y="645890"/>
                      <a:pt x="329089" y="678466"/>
                      <a:pt x="299847" y="707327"/>
                    </a:cubicBezTo>
                    <a:cubicBezTo>
                      <a:pt x="274130" y="732758"/>
                      <a:pt x="237077" y="743522"/>
                      <a:pt x="202883" y="711899"/>
                    </a:cubicBezTo>
                    <a:cubicBezTo>
                      <a:pt x="182499" y="693039"/>
                      <a:pt x="173641" y="672465"/>
                      <a:pt x="175069" y="648081"/>
                    </a:cubicBezTo>
                    <a:cubicBezTo>
                      <a:pt x="152400" y="670274"/>
                      <a:pt x="136970" y="681990"/>
                      <a:pt x="137827" y="705612"/>
                    </a:cubicBezTo>
                    <a:cubicBezTo>
                      <a:pt x="138684" y="729520"/>
                      <a:pt x="139732" y="741426"/>
                      <a:pt x="121349" y="756857"/>
                    </a:cubicBezTo>
                    <a:cubicBezTo>
                      <a:pt x="108395" y="745427"/>
                      <a:pt x="108014" y="727043"/>
                      <a:pt x="109919" y="710660"/>
                    </a:cubicBezTo>
                    <a:cubicBezTo>
                      <a:pt x="90869" y="749046"/>
                      <a:pt x="49911" y="777907"/>
                      <a:pt x="7144" y="778193"/>
                    </a:cubicBezTo>
                    <a:cubicBezTo>
                      <a:pt x="7430" y="735425"/>
                      <a:pt x="36290" y="694468"/>
                      <a:pt x="74200" y="675799"/>
                    </a:cubicBezTo>
                    <a:cubicBezTo>
                      <a:pt x="57817" y="677704"/>
                      <a:pt x="39338" y="677323"/>
                      <a:pt x="28004" y="664369"/>
                    </a:cubicBezTo>
                    <a:cubicBezTo>
                      <a:pt x="43434" y="645986"/>
                      <a:pt x="55340" y="647033"/>
                      <a:pt x="79248" y="647890"/>
                    </a:cubicBezTo>
                    <a:cubicBezTo>
                      <a:pt x="102870" y="648748"/>
                      <a:pt x="114586" y="633317"/>
                      <a:pt x="136779" y="610648"/>
                    </a:cubicBezTo>
                    <a:cubicBezTo>
                      <a:pt x="112300" y="612077"/>
                      <a:pt x="91726" y="603314"/>
                      <a:pt x="72962" y="582835"/>
                    </a:cubicBezTo>
                    <a:cubicBezTo>
                      <a:pt x="41434" y="548640"/>
                      <a:pt x="52102" y="511588"/>
                      <a:pt x="77534" y="485870"/>
                    </a:cubicBezTo>
                    <a:cubicBezTo>
                      <a:pt x="106490" y="456724"/>
                      <a:pt x="139065" y="462153"/>
                      <a:pt x="157544" y="478441"/>
                    </a:cubicBezTo>
                    <a:cubicBezTo>
                      <a:pt x="167069" y="486823"/>
                      <a:pt x="174879" y="503682"/>
                      <a:pt x="167354" y="519589"/>
                    </a:cubicBezTo>
                    <a:cubicBezTo>
                      <a:pt x="158782" y="537972"/>
                      <a:pt x="140399" y="539306"/>
                      <a:pt x="147542" y="518255"/>
                    </a:cubicBezTo>
                    <a:cubicBezTo>
                      <a:pt x="151733" y="505968"/>
                      <a:pt x="143637" y="498443"/>
                      <a:pt x="139160" y="494348"/>
                    </a:cubicBezTo>
                    <a:cubicBezTo>
                      <a:pt x="129540" y="485585"/>
                      <a:pt x="108585" y="483870"/>
                      <a:pt x="92678" y="500253"/>
                    </a:cubicBezTo>
                    <a:cubicBezTo>
                      <a:pt x="72771" y="520827"/>
                      <a:pt x="68009" y="544830"/>
                      <a:pt x="89249" y="567309"/>
                    </a:cubicBezTo>
                    <a:cubicBezTo>
                      <a:pt x="112776" y="592074"/>
                      <a:pt x="157258" y="590169"/>
                      <a:pt x="191167" y="557022"/>
                    </a:cubicBezTo>
                    <a:cubicBezTo>
                      <a:pt x="214313" y="534353"/>
                      <a:pt x="227171" y="506921"/>
                      <a:pt x="223456" y="483775"/>
                    </a:cubicBezTo>
                    <a:cubicBezTo>
                      <a:pt x="221266" y="470059"/>
                      <a:pt x="213265" y="457772"/>
                      <a:pt x="198025" y="448913"/>
                    </a:cubicBezTo>
                    <a:cubicBezTo>
                      <a:pt x="231362" y="438912"/>
                      <a:pt x="255746" y="456724"/>
                      <a:pt x="258128" y="490061"/>
                    </a:cubicBezTo>
                    <a:cubicBezTo>
                      <a:pt x="286226" y="462820"/>
                      <a:pt x="290322" y="451675"/>
                      <a:pt x="275654" y="419005"/>
                    </a:cubicBezTo>
                    <a:cubicBezTo>
                      <a:pt x="311182" y="434531"/>
                      <a:pt x="322040" y="446532"/>
                      <a:pt x="374047" y="392716"/>
                    </a:cubicBezTo>
                    <a:close/>
                  </a:path>
                </a:pathLst>
              </a:custGeom>
              <a:solidFill>
                <a:srgbClr val="0187AD"/>
              </a:solidFill>
              <a:ln>
                <a:noFill/>
              </a:ln>
              <a:effectLst>
                <a:outerShdw blurRad="139700" sx="102000" sy="102000" algn="ctr" rotWithShape="0">
                  <a:srgbClr val="000000">
                    <a:alpha val="22745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6" name="Google Shape;46;p15"/>
          <p:cNvPicPr preferRelativeResize="0"/>
          <p:nvPr/>
        </p:nvPicPr>
        <p:blipFill rotWithShape="1">
          <a:blip r:embed="rId3">
            <a:alphaModFix/>
          </a:blip>
          <a:srcRect l="47491" t="6587" r="34903" b="8179"/>
          <a:stretch/>
        </p:blipFill>
        <p:spPr>
          <a:xfrm>
            <a:off x="0" y="1211380"/>
            <a:ext cx="1931552" cy="3932121"/>
          </a:xfrm>
          <a:custGeom>
            <a:avLst/>
            <a:gdLst/>
            <a:ahLst/>
            <a:cxnLst/>
            <a:rect l="l" t="t" r="r" b="b"/>
            <a:pathLst>
              <a:path w="1931552" h="3932121" extrusionOk="0">
                <a:moveTo>
                  <a:pt x="0" y="0"/>
                </a:moveTo>
                <a:lnTo>
                  <a:pt x="1931552" y="2249350"/>
                </a:lnTo>
                <a:lnTo>
                  <a:pt x="486531" y="3932121"/>
                </a:lnTo>
                <a:lnTo>
                  <a:pt x="0" y="3932121"/>
                </a:lnTo>
                <a:close/>
              </a:path>
            </a:pathLst>
          </a:custGeom>
          <a:solidFill>
            <a:schemeClr val="lt1"/>
          </a:solidFill>
          <a:ln w="2857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7" name="Google Shape;47;p15"/>
          <p:cNvSpPr/>
          <p:nvPr/>
        </p:nvSpPr>
        <p:spPr>
          <a:xfrm>
            <a:off x="8806563" y="4688434"/>
            <a:ext cx="283580" cy="4282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15"/>
          <p:cNvSpPr/>
          <p:nvPr/>
        </p:nvSpPr>
        <p:spPr>
          <a:xfrm>
            <a:off x="772716" y="3644898"/>
            <a:ext cx="2543968" cy="1498602"/>
          </a:xfrm>
          <a:custGeom>
            <a:avLst/>
            <a:gdLst/>
            <a:ahLst/>
            <a:cxnLst/>
            <a:rect l="l" t="t" r="r" b="b"/>
            <a:pathLst>
              <a:path w="2543968" h="1498602" extrusionOk="0">
                <a:moveTo>
                  <a:pt x="1271984" y="0"/>
                </a:moveTo>
                <a:lnTo>
                  <a:pt x="2543968" y="1498602"/>
                </a:lnTo>
                <a:lnTo>
                  <a:pt x="0" y="1498602"/>
                </a:lnTo>
                <a:close/>
              </a:path>
            </a:pathLst>
          </a:custGeom>
          <a:solidFill>
            <a:srgbClr val="0187A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" name="Google Shape;49;p15"/>
          <p:cNvPicPr preferRelativeResize="0"/>
          <p:nvPr/>
        </p:nvPicPr>
        <p:blipFill rotWithShape="1">
          <a:blip r:embed="rId4">
            <a:alphaModFix/>
          </a:blip>
          <a:srcRect l="8335" r="8642" b="643"/>
          <a:stretch/>
        </p:blipFill>
        <p:spPr>
          <a:xfrm>
            <a:off x="-1" y="0"/>
            <a:ext cx="4770252" cy="3231929"/>
          </a:xfrm>
          <a:custGeom>
            <a:avLst/>
            <a:gdLst/>
            <a:ahLst/>
            <a:cxnLst/>
            <a:rect l="l" t="t" r="r" b="b"/>
            <a:pathLst>
              <a:path w="4770252" h="3211138" extrusionOk="0">
                <a:moveTo>
                  <a:pt x="0" y="0"/>
                </a:moveTo>
                <a:lnTo>
                  <a:pt x="4770252" y="0"/>
                </a:lnTo>
                <a:lnTo>
                  <a:pt x="2044701" y="3211138"/>
                </a:lnTo>
                <a:lnTo>
                  <a:pt x="0" y="80215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50" name="Google Shape;50;p15"/>
          <p:cNvSpPr txBox="1"/>
          <p:nvPr/>
        </p:nvSpPr>
        <p:spPr>
          <a:xfrm>
            <a:off x="2044047" y="2667879"/>
            <a:ext cx="686482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800" b="1" dirty="0" smtClean="0">
                <a:solidFill>
                  <a:srgbClr val="44546A"/>
                </a:solidFill>
              </a:rPr>
              <a:t>Исторические </a:t>
            </a:r>
            <a:r>
              <a:rPr lang="ru-RU" sz="2800" b="1" dirty="0" smtClean="0">
                <a:solidFill>
                  <a:srgbClr val="44546A"/>
                </a:solidFill>
              </a:rPr>
              <a:t>исследования по статистике сопоставлений </a:t>
            </a:r>
            <a:r>
              <a:rPr lang="ru-RU" sz="2800" b="1" dirty="0" smtClean="0">
                <a:solidFill>
                  <a:srgbClr val="44546A"/>
                </a:solidFill>
              </a:rPr>
              <a:t>Казахстана</a:t>
            </a:r>
            <a:endParaRPr sz="2800" b="1" dirty="0">
              <a:solidFill>
                <a:srgbClr val="44546A"/>
              </a:solidFill>
            </a:endParaRPr>
          </a:p>
        </p:txBody>
      </p:sp>
      <p:sp>
        <p:nvSpPr>
          <p:cNvPr id="51" name="Google Shape;51;p15"/>
          <p:cNvSpPr txBox="1"/>
          <p:nvPr/>
        </p:nvSpPr>
        <p:spPr>
          <a:xfrm>
            <a:off x="2652362" y="4800600"/>
            <a:ext cx="560247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b="1" i="0" u="none" strike="noStrike" cap="none" dirty="0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г. </a:t>
            </a:r>
            <a:r>
              <a:rPr lang="ru-RU" sz="900" b="1" i="0" u="none" strike="noStrike" cap="none" dirty="0" smtClean="0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Астана,</a:t>
            </a:r>
            <a:r>
              <a:rPr lang="ru-RU" sz="900" b="1" dirty="0" smtClean="0">
                <a:solidFill>
                  <a:srgbClr val="44546A"/>
                </a:solidFill>
              </a:rPr>
              <a:t> </a:t>
            </a:r>
            <a:r>
              <a:rPr lang="ru-RU" sz="900" b="1" i="0" u="none" strike="noStrike" cap="none" dirty="0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2023 </a:t>
            </a:r>
            <a:r>
              <a:rPr lang="ru-RU" sz="900" b="1" i="0" u="none" strike="noStrike" cap="none" dirty="0" smtClean="0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год</a:t>
            </a:r>
            <a:endParaRPr sz="900" b="1" i="0" u="none" strike="noStrike" cap="none" dirty="0">
              <a:solidFill>
                <a:srgbClr val="44546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" name="Google Shape;54;p15"/>
          <p:cNvPicPr preferRelativeResize="0"/>
          <p:nvPr/>
        </p:nvPicPr>
        <p:blipFill rotWithShape="1">
          <a:blip r:embed="rId5">
            <a:alphaModFix/>
          </a:blip>
          <a:srcRect l="45848" t="2033" r="34903" b="1263"/>
          <a:stretch/>
        </p:blipFill>
        <p:spPr>
          <a:xfrm>
            <a:off x="14361" y="1357267"/>
            <a:ext cx="1785597" cy="3771872"/>
          </a:xfrm>
          <a:custGeom>
            <a:avLst/>
            <a:gdLst/>
            <a:ahLst/>
            <a:cxnLst/>
            <a:rect l="l" t="t" r="r" b="b"/>
            <a:pathLst>
              <a:path w="1760198" h="3771872" extrusionOk="0">
                <a:moveTo>
                  <a:pt x="0" y="0"/>
                </a:moveTo>
                <a:lnTo>
                  <a:pt x="1760198" y="2079381"/>
                </a:lnTo>
                <a:lnTo>
                  <a:pt x="327503" y="3771872"/>
                </a:lnTo>
                <a:lnTo>
                  <a:pt x="0" y="3771872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0" name="TextBox 29"/>
          <p:cNvSpPr txBox="1"/>
          <p:nvPr/>
        </p:nvSpPr>
        <p:spPr>
          <a:xfrm>
            <a:off x="5615940" y="4046220"/>
            <a:ext cx="26084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/>
              <a:t>А. </a:t>
            </a:r>
            <a:r>
              <a:rPr lang="ru-RU" sz="1100" dirty="0" err="1" smtClean="0"/>
              <a:t>Исабекова</a:t>
            </a:r>
            <a:r>
              <a:rPr lang="ru-RU" sz="1100" dirty="0" smtClean="0"/>
              <a:t> – главный эксперт </a:t>
            </a:r>
          </a:p>
          <a:p>
            <a:r>
              <a:rPr lang="ru-RU" sz="1100" dirty="0" smtClean="0"/>
              <a:t>Департамента национальных счетов</a:t>
            </a:r>
            <a:endParaRPr lang="ru-RU" sz="1100" dirty="0"/>
          </a:p>
        </p:txBody>
      </p:sp>
      <p:pic>
        <p:nvPicPr>
          <p:cNvPr id="31" name="Рисунок 30" descr="C:\Users\a.naurzbekova\Desktop\2023 НОВЫЙ ЛОГОТИП БНС\2 шаг новый вариант логотипа во всех форматах\2022 новый логотип БНС (для публикаций) рус.pn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67655" y="346392"/>
            <a:ext cx="2706370" cy="71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.issabekova\Searches\Desktop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5225" y="112028"/>
            <a:ext cx="6980235" cy="223745"/>
          </a:xfrm>
        </p:spPr>
        <p:txBody>
          <a:bodyPr>
            <a:normAutofit fontScale="90000"/>
          </a:bodyPr>
          <a:lstStyle/>
          <a:p>
            <a:r>
              <a:rPr lang="ru-RU" sz="16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Основные показатели экономического и социального развития за 1940-1980гг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5877" y="473645"/>
            <a:ext cx="6880785" cy="4368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.issabekova\Searches\Desktop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ru-RU" sz="1100" i="1" dirty="0" smtClean="0">
                <a:latin typeface="Arial" pitchFamily="34" charset="0"/>
                <a:cs typeface="Arial" pitchFamily="34" charset="0"/>
              </a:rPr>
              <a:t>продолжение</a:t>
            </a:r>
            <a:endParaRPr lang="ru-RU" sz="11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7780" y="502920"/>
            <a:ext cx="6926580" cy="429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.issabekova\Searches\Desktop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ru-RU" sz="1100" i="1" dirty="0" smtClean="0">
                <a:latin typeface="Arial" pitchFamily="34" charset="0"/>
                <a:cs typeface="Arial" pitchFamily="34" charset="0"/>
              </a:rPr>
              <a:t>продолжение</a:t>
            </a:r>
            <a:endParaRPr lang="ru-RU" sz="1100" dirty="0"/>
          </a:p>
        </p:txBody>
      </p:sp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3960" y="556260"/>
            <a:ext cx="6606540" cy="4023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a.issabekova\Searches\Desktop\Рисунок1.png"/>
          <p:cNvPicPr>
            <a:picLocks noChangeAspect="1" noChangeArrowheads="1"/>
          </p:cNvPicPr>
          <p:nvPr/>
        </p:nvPicPr>
        <p:blipFill>
          <a:blip r:embed="rId4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B84D0045-FE85-4BB3-BE9A-9209D67C87F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89" y="1589"/>
          <a:ext cx="1588" cy="1588"/>
        </p:xfrm>
        <a:graphic>
          <a:graphicData uri="http://schemas.openxmlformats.org/presentationml/2006/ole">
            <p:oleObj spid="_x0000_s23018" name="think-cell Slide" r:id="rId5" imgW="0" imgH="0" progId="">
              <p:embed/>
            </p:oleObj>
          </a:graphicData>
        </a:graphic>
      </p:graphicFrame>
      <p:sp>
        <p:nvSpPr>
          <p:cNvPr id="138" name="Rectangle 137" hidden="1">
            <a:extLst>
              <a:ext uri="{FF2B5EF4-FFF2-40B4-BE49-F238E27FC236}">
                <a16:creationId xmlns:a16="http://schemas.microsoft.com/office/drawing/2014/main" xmlns="" id="{A85C1ADC-88D6-4290-A766-C7AD7354CD8B}"/>
              </a:ext>
            </a:extLst>
          </p:cNvPr>
          <p:cNvSpPr/>
          <p:nvPr/>
        </p:nvSpPr>
        <p:spPr>
          <a:xfrm>
            <a:off x="1" y="1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1071" dirty="0">
              <a:solidFill>
                <a:schemeClr val="tx1"/>
              </a:solidFill>
            </a:endParaRP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xmlns="" id="{C4F593D1-C35C-5616-0694-6ABE65205203}"/>
              </a:ext>
            </a:extLst>
          </p:cNvPr>
          <p:cNvCxnSpPr/>
          <p:nvPr/>
        </p:nvCxnSpPr>
        <p:spPr>
          <a:xfrm>
            <a:off x="0" y="369080"/>
            <a:ext cx="914400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F03D3060-375A-EE8A-2332-5767512C84EE}"/>
              </a:ext>
            </a:extLst>
          </p:cNvPr>
          <p:cNvSpPr txBox="1"/>
          <p:nvPr/>
        </p:nvSpPr>
        <p:spPr bwMode="auto">
          <a:xfrm>
            <a:off x="0" y="0"/>
            <a:ext cx="9144000" cy="30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r>
              <a:rPr lang="ru-RU" b="1" dirty="0" smtClean="0">
                <a:solidFill>
                  <a:schemeClr val="accent5"/>
                </a:solidFill>
              </a:rPr>
              <a:t>Основные показатели социально-экономического развития Казахской ССР за 1980-1990 гг.</a:t>
            </a:r>
            <a:endParaRPr lang="ru-RU" dirty="0">
              <a:solidFill>
                <a:schemeClr val="accent5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8499" y="4419600"/>
            <a:ext cx="590550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i="1" baseline="30000" dirty="0" smtClean="0"/>
              <a:t>*</a:t>
            </a:r>
            <a:r>
              <a:rPr lang="ru-RU" sz="800" i="1" dirty="0" smtClean="0"/>
              <a:t> Здесь данные по промышленности приведены в сопоставимых ценах 1982 г.; по сельскому хозяйству – в сопоставимых ценах 1983 г.; по капитальному строительству в сметных ценах на 1 января 1984 г.; производственные основные фонды всех отраслей народного хозяйства – в сопоставимых ценах 1973 г.</a:t>
            </a:r>
            <a:endParaRPr lang="ru-RU" sz="800" dirty="0" smtClean="0"/>
          </a:p>
          <a:p>
            <a:r>
              <a:rPr lang="ru-RU" sz="800" i="1" baseline="30000" dirty="0" smtClean="0"/>
              <a:t>**</a:t>
            </a:r>
            <a:r>
              <a:rPr lang="ru-RU" sz="800" i="1" dirty="0" smtClean="0"/>
              <a:t> ' Торговля и платные услуги'' данные приведены по методологии 1991 г.</a:t>
            </a:r>
            <a:endParaRPr lang="ru-RU" sz="800" dirty="0" smtClean="0"/>
          </a:p>
          <a:p>
            <a:endParaRPr lang="ru-RU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3337559" y="1031538"/>
          <a:ext cx="5585459" cy="3352790"/>
        </p:xfrm>
        <a:graphic>
          <a:graphicData uri="http://schemas.openxmlformats.org/drawingml/2006/table">
            <a:tbl>
              <a:tblPr/>
              <a:tblGrid>
                <a:gridCol w="2684878"/>
                <a:gridCol w="414027"/>
                <a:gridCol w="414625"/>
                <a:gridCol w="414027"/>
                <a:gridCol w="414625"/>
                <a:gridCol w="414027"/>
                <a:gridCol w="414625"/>
                <a:gridCol w="414625"/>
              </a:tblGrid>
              <a:tr h="1191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1980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1985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1986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1987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1988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1989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1990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0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Валовой национальный продукт (в фактически действовавших ценах), млрд. рублей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…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…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…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37,7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39,2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40,9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40,6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410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Валовой общественный продукт (в фактически действовавших ценах), млрд. рублей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48,0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61,1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63,3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65,9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68,5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71,5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71,2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0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Произведенный национальный доход (в фактически действовавших ценах), млрд. рублей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20,6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23,9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25,0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25,0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26,9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28,5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28,1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0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latin typeface="Calibri"/>
                          <a:ea typeface="Calibri"/>
                          <a:cs typeface="Times New Roman"/>
                        </a:rPr>
                        <a:t>Чистая продукция предприятий материального производства, млрд. рублей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17,2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22,6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25,4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25,1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27,9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30,3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32,3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0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Производственные основные фонды всех отраслей народного хозяйства* млрд. рублей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67,6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91,1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95,9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101,1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105,3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110,0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113,8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20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Продукция промышленности</a:t>
                      </a:r>
                      <a:r>
                        <a:rPr lang="ru-RU" sz="600" baseline="30000">
                          <a:latin typeface="Calibri"/>
                          <a:ea typeface="Calibri"/>
                          <a:cs typeface="Times New Roman"/>
                        </a:rPr>
                        <a:t>*</a:t>
                      </a: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, млрд. рублей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25,6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30,3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31,9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33,2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34,5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35,3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35,0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0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Производство товаров народного потребления (в розничных ценах), млрд. рублей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…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11,0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10,6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11,3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12,4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13,6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14,7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20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Продукция сельского хозяйства</a:t>
                      </a:r>
                      <a:r>
                        <a:rPr lang="ru-RU" sz="600" baseline="30000">
                          <a:latin typeface="Calibri"/>
                          <a:ea typeface="Calibri"/>
                          <a:cs typeface="Times New Roman"/>
                        </a:rPr>
                        <a:t>*</a:t>
                      </a: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, млрд. рублей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14,1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13,8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15,6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15,2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15,8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14,7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15,7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20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Капитальные вложения</a:t>
                      </a:r>
                      <a:r>
                        <a:rPr lang="ru-RU" sz="600" baseline="30000">
                          <a:latin typeface="Calibri"/>
                          <a:ea typeface="Calibri"/>
                          <a:cs typeface="Times New Roman"/>
                        </a:rPr>
                        <a:t>*</a:t>
                      </a: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, млрд. рублей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9,0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10,5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11,0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12,1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13,0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13,5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12,5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20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Ввод в действие основных фондов</a:t>
                      </a:r>
                      <a:r>
                        <a:rPr lang="ru-RU" sz="600" baseline="30000">
                          <a:latin typeface="Calibri"/>
                          <a:ea typeface="Calibri"/>
                          <a:cs typeface="Times New Roman"/>
                        </a:rPr>
                        <a:t>*</a:t>
                      </a: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, млрд. рублей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8,8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10,4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10,2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11,3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11,1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11,9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11,2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41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latin typeface="Calibri"/>
                          <a:ea typeface="Calibri"/>
                          <a:cs typeface="Times New Roman"/>
                        </a:rPr>
                        <a:t>Ввод в действие общей площади жилых домов,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latin typeface="Calibri"/>
                          <a:ea typeface="Calibri"/>
                          <a:cs typeface="Times New Roman"/>
                        </a:rPr>
                        <a:t>млн. м</a:t>
                      </a:r>
                      <a:r>
                        <a:rPr lang="ru-RU" sz="600" baseline="30000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5,8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6,6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6,8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8,3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8,8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8,6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7,7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0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latin typeface="Calibri"/>
                          <a:ea typeface="Calibri"/>
                          <a:cs typeface="Times New Roman"/>
                        </a:rPr>
                        <a:t>Отправление грузов транспортом общего пользования, млн. тонн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841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977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1015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060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1069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1045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993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0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Пассажирооборот транспорта общего пользования, млрд. пассажиров км.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52,0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latin typeface="Calibri"/>
                          <a:ea typeface="Calibri"/>
                          <a:cs typeface="Times New Roman"/>
                        </a:rPr>
                        <a:t>59,7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63,4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65,4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67,9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69,9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71,4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0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Прибыль по народному хозяйству (без колхозов и межхозяйственных организаций), млрд. рублей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3,8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5,5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7,7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7,9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9,2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11,1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13,2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0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Среднегодовая численность рабочих, служащих и колхозников, тыс. человек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6320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6779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6838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6860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6829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6755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6701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20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Денежные доходы населения, млрд. рублей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…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…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22,0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22,9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25,0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27,8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32,5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0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Выплаты и льготы населению из общественных фондов потребления, млн. рублей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6049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7442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7836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8456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8717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9619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10446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0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Потребление населением материальных благ и услуг, млн. рублей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19059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23083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23635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24559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23810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28610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30723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5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Розничный товарооборот государственной и кооперативной торговли (в фактически действовавших ценах**, млрд. рублей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12,7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15,3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15,4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16,1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17,3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18,9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21,4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20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Платные услуги**, млн. рублей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…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2272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2551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2759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3221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3490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latin typeface="Calibri"/>
                          <a:ea typeface="Calibri"/>
                          <a:cs typeface="Times New Roman"/>
                        </a:rPr>
                        <a:t>3884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26" marR="550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652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a.issabekova\Searches\Desktop\Рисунок1.png"/>
          <p:cNvPicPr>
            <a:picLocks noChangeAspect="1" noChangeArrowheads="1"/>
          </p:cNvPicPr>
          <p:nvPr/>
        </p:nvPicPr>
        <p:blipFill>
          <a:blip r:embed="rId4">
            <a:lum bright="46000"/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B84D0045-FE85-4BB3-BE9A-9209D67C87F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89" y="1589"/>
          <a:ext cx="1588" cy="1588"/>
        </p:xfrm>
        <a:graphic>
          <a:graphicData uri="http://schemas.openxmlformats.org/presentationml/2006/ole">
            <p:oleObj spid="_x0000_s38067" name="think-cell Slide" r:id="rId5" imgW="0" imgH="0" progId="">
              <p:embed/>
            </p:oleObj>
          </a:graphicData>
        </a:graphic>
      </p:graphicFrame>
      <p:sp>
        <p:nvSpPr>
          <p:cNvPr id="138" name="Rectangle 137" hidden="1">
            <a:extLst>
              <a:ext uri="{FF2B5EF4-FFF2-40B4-BE49-F238E27FC236}">
                <a16:creationId xmlns:a16="http://schemas.microsoft.com/office/drawing/2014/main" xmlns="" id="{A85C1ADC-88D6-4290-A766-C7AD7354CD8B}"/>
              </a:ext>
            </a:extLst>
          </p:cNvPr>
          <p:cNvSpPr/>
          <p:nvPr/>
        </p:nvSpPr>
        <p:spPr>
          <a:xfrm>
            <a:off x="1" y="1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1071" dirty="0">
              <a:solidFill>
                <a:schemeClr val="tx1"/>
              </a:solidFill>
            </a:endParaRP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xmlns="" id="{C4F593D1-C35C-5616-0694-6ABE65205203}"/>
              </a:ext>
            </a:extLst>
          </p:cNvPr>
          <p:cNvCxnSpPr/>
          <p:nvPr/>
        </p:nvCxnSpPr>
        <p:spPr>
          <a:xfrm>
            <a:off x="0" y="369080"/>
            <a:ext cx="914400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F03D3060-375A-EE8A-2332-5767512C84EE}"/>
              </a:ext>
            </a:extLst>
          </p:cNvPr>
          <p:cNvSpPr txBox="1"/>
          <p:nvPr/>
        </p:nvSpPr>
        <p:spPr bwMode="auto">
          <a:xfrm>
            <a:off x="0" y="0"/>
            <a:ext cx="9144000" cy="30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r>
              <a:rPr lang="ru-RU" b="1" dirty="0" smtClean="0">
                <a:solidFill>
                  <a:schemeClr val="accent5"/>
                </a:solidFill>
              </a:rPr>
              <a:t>Среднегодовые показатели социально-экономического развития Казахской ССР по пятилеткам</a:t>
            </a:r>
            <a:endParaRPr lang="ru-RU" dirty="0">
              <a:solidFill>
                <a:schemeClr val="accent5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779520" y="1058131"/>
          <a:ext cx="4971693" cy="4101084"/>
        </p:xfrm>
        <a:graphic>
          <a:graphicData uri="http://schemas.openxmlformats.org/drawingml/2006/table">
            <a:tbl>
              <a:tblPr/>
              <a:tblGrid>
                <a:gridCol w="2794344"/>
                <a:gridCol w="725783"/>
                <a:gridCol w="725783"/>
                <a:gridCol w="725783"/>
              </a:tblGrid>
              <a:tr h="1057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Calibri"/>
                          <a:ea typeface="Calibri"/>
                          <a:cs typeface="Times New Roman"/>
                        </a:rPr>
                        <a:t>1976-1980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Calibri"/>
                          <a:ea typeface="Calibri"/>
                          <a:cs typeface="Times New Roman"/>
                        </a:rPr>
                        <a:t>1981-1985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Calibri"/>
                          <a:ea typeface="Calibri"/>
                          <a:cs typeface="Times New Roman"/>
                        </a:rPr>
                        <a:t>1986-1990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8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Произведенный национальный доход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4,4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0,9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1,2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47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Чистая продукция предприятий материального производства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3,5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0,1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2,3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7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Национальный доход, использованный на потребление и накопление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4,5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3,6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1,6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7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Calibri"/>
                          <a:ea typeface="Calibri"/>
                          <a:cs typeface="Times New Roman"/>
                        </a:rPr>
                        <a:t>Производственные основные фонды всех отраслей народного хозяйства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7,0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6,2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4,6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38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Продукция промышленности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3,4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3,5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2,9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38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Производство средств производства (группа ''А'')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3,2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3,3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2,2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38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Производство предметов потребления (группа ‘’Б’’)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3,9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4,0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5,0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38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Calibri"/>
                          <a:ea typeface="Calibri"/>
                          <a:cs typeface="Times New Roman"/>
                        </a:rPr>
                        <a:t>Производство товаров народного потребления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…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3,1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Calibri"/>
                          <a:ea typeface="Calibri"/>
                          <a:cs typeface="Times New Roman"/>
                        </a:rPr>
                        <a:t>6,5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9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62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3841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Calibri"/>
                          <a:ea typeface="Calibri"/>
                          <a:cs typeface="Times New Roman"/>
                        </a:rPr>
                        <a:t>Продукция сельского хозяйства</a:t>
                      </a:r>
                      <a:r>
                        <a:rPr lang="ru-RU" sz="800" baseline="30000" dirty="0">
                          <a:latin typeface="Calibri"/>
                          <a:ea typeface="Calibri"/>
                          <a:cs typeface="Times New Roman"/>
                        </a:rPr>
                        <a:t>*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Calibri"/>
                          <a:ea typeface="Calibri"/>
                          <a:cs typeface="Times New Roman"/>
                        </a:rPr>
                        <a:t>Продукция растениеводства</a:t>
                      </a:r>
                      <a:r>
                        <a:rPr lang="ru-RU" sz="800" baseline="30000" dirty="0">
                          <a:latin typeface="Calibri"/>
                          <a:ea typeface="Calibri"/>
                          <a:cs typeface="Times New Roman"/>
                        </a:rPr>
                        <a:t>*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Calibri"/>
                          <a:ea typeface="Calibri"/>
                          <a:cs typeface="Times New Roman"/>
                        </a:rPr>
                        <a:t>Продукция животноводства</a:t>
                      </a:r>
                      <a:r>
                        <a:rPr lang="ru-RU" sz="800" baseline="30000" dirty="0">
                          <a:latin typeface="Calibri"/>
                          <a:ea typeface="Calibri"/>
                          <a:cs typeface="Times New Roman"/>
                        </a:rPr>
                        <a:t>*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2,5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0,1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3,0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138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4,1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-1,8</a:t>
                      </a:r>
                      <a:r>
                        <a:rPr lang="ru-RU" sz="800" baseline="30000">
                          <a:latin typeface="Calibri"/>
                          <a:ea typeface="Calibri"/>
                          <a:cs typeface="Times New Roman"/>
                        </a:rPr>
                        <a:t>**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2,1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79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1,2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1,6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3,6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38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Ввод в действие основных фондов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2,1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2,6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2,3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38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Капитальные вложения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3,5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3,0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5,7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38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Отправление грузов транспортом общего пользования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6,2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3,1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0,3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38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Пассажирооборот транспорта общего пользования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3,6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2,8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3,6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38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Прибыль по народному хозяйству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7,2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1,0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19,8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38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Производительность общественного труда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2,5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-0,5</a:t>
                      </a:r>
                      <a:r>
                        <a:rPr lang="ru-RU" sz="800" baseline="30000">
                          <a:latin typeface="Calibri"/>
                          <a:ea typeface="Calibri"/>
                          <a:cs typeface="Times New Roman"/>
                        </a:rPr>
                        <a:t>**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0,5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38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Численность рабочих и служащих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2,4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1,5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-0,2</a:t>
                      </a:r>
                      <a:r>
                        <a:rPr lang="ru-RU" sz="800" baseline="30000">
                          <a:latin typeface="Calibri"/>
                          <a:ea typeface="Calibri"/>
                          <a:cs typeface="Times New Roman"/>
                        </a:rPr>
                        <a:t>**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38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Денежные доходы населения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4,9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4,3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8,8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38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Потребление населением материальных благ и услуг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…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2,8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4,4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7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Розничный товарооборот государственной и кооперативной торговли (в сопоставимых ценах)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4,3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2,6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4,8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38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Платные услуги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…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…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Calibri"/>
                          <a:ea typeface="Calibri"/>
                          <a:cs typeface="Times New Roman"/>
                        </a:rPr>
                        <a:t>13,6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8069" name="Rectangle 181"/>
          <p:cNvSpPr>
            <a:spLocks noChangeArrowheads="1"/>
          </p:cNvSpPr>
          <p:nvPr/>
        </p:nvSpPr>
        <p:spPr bwMode="auto">
          <a:xfrm>
            <a:off x="1144481" y="4698086"/>
            <a:ext cx="6808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1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*</a:t>
            </a:r>
            <a:r>
              <a:rPr kumimoji="0" lang="ru-RU" sz="7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Исходя из среднегодовых объемов производства.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1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**</a:t>
            </a:r>
            <a:r>
              <a:rPr kumimoji="0" lang="ru-RU" sz="7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Снижение.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485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a.issabekova\Searches\Desktop\Рисунок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graphicFrame>
        <p:nvGraphicFramePr>
          <p:cNvPr id="9" name="Object 8" hidden="1">
            <a:extLst>
              <a:ext uri="{FF2B5EF4-FFF2-40B4-BE49-F238E27FC236}">
                <a16:creationId xmlns="" xmlns:a16="http://schemas.microsoft.com/office/drawing/2014/main" id="{B84D0045-FE85-4BB3-BE9A-9209D67C87F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89" y="1589"/>
          <a:ext cx="1588" cy="1588"/>
        </p:xfrm>
        <a:graphic>
          <a:graphicData uri="http://schemas.openxmlformats.org/presentationml/2006/ole">
            <p:oleObj spid="_x0000_s80898" name="think-cell Slide" r:id="rId5" imgW="0" imgH="0" progId="">
              <p:embed/>
            </p:oleObj>
          </a:graphicData>
        </a:graphic>
      </p:graphicFrame>
      <p:sp>
        <p:nvSpPr>
          <p:cNvPr id="138" name="Rectangle 137" hidden="1">
            <a:extLst>
              <a:ext uri="{FF2B5EF4-FFF2-40B4-BE49-F238E27FC236}">
                <a16:creationId xmlns="" xmlns:a16="http://schemas.microsoft.com/office/drawing/2014/main" id="{A85C1ADC-88D6-4290-A766-C7AD7354CD8B}"/>
              </a:ext>
            </a:extLst>
          </p:cNvPr>
          <p:cNvSpPr/>
          <p:nvPr/>
        </p:nvSpPr>
        <p:spPr>
          <a:xfrm>
            <a:off x="1" y="1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1071" dirty="0">
              <a:solidFill>
                <a:schemeClr val="tx1"/>
              </a:solidFill>
            </a:endParaRPr>
          </a:p>
        </p:txBody>
      </p:sp>
      <p:cxnSp>
        <p:nvCxnSpPr>
          <p:cNvPr id="99" name="Straight Connector 98">
            <a:extLst>
              <a:ext uri="{FF2B5EF4-FFF2-40B4-BE49-F238E27FC236}">
                <a16:creationId xmlns="" xmlns:a16="http://schemas.microsoft.com/office/drawing/2014/main" id="{C4F593D1-C35C-5616-0694-6ABE65205203}"/>
              </a:ext>
            </a:extLst>
          </p:cNvPr>
          <p:cNvCxnSpPr/>
          <p:nvPr/>
        </p:nvCxnSpPr>
        <p:spPr>
          <a:xfrm>
            <a:off x="0" y="369080"/>
            <a:ext cx="914400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="" xmlns:a16="http://schemas.microsoft.com/office/drawing/2014/main" id="{F03D3060-375A-EE8A-2332-5767512C84EE}"/>
              </a:ext>
            </a:extLst>
          </p:cNvPr>
          <p:cNvSpPr txBox="1"/>
          <p:nvPr/>
        </p:nvSpPr>
        <p:spPr bwMode="auto">
          <a:xfrm>
            <a:off x="3101340" y="0"/>
            <a:ext cx="4655820" cy="3385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r>
              <a:rPr lang="ru-RU" sz="1600" b="1" dirty="0" smtClean="0">
                <a:solidFill>
                  <a:schemeClr val="accent5"/>
                </a:solidFill>
              </a:rPr>
              <a:t>Денежные доходы и расходы населения</a:t>
            </a:r>
            <a:endParaRPr lang="ru-RU" sz="1600" dirty="0">
              <a:solidFill>
                <a:schemeClr val="accent5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680461" y="2171700"/>
          <a:ext cx="5135881" cy="2506980"/>
        </p:xfrm>
        <a:graphic>
          <a:graphicData uri="http://schemas.openxmlformats.org/drawingml/2006/table">
            <a:tbl>
              <a:tblPr/>
              <a:tblGrid>
                <a:gridCol w="2574552"/>
                <a:gridCol w="483176"/>
                <a:gridCol w="483176"/>
                <a:gridCol w="483727"/>
                <a:gridCol w="483176"/>
                <a:gridCol w="628074"/>
              </a:tblGrid>
              <a:tr h="2752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Calibri"/>
                          <a:ea typeface="Calibri"/>
                          <a:cs typeface="Times New Roman"/>
                        </a:rPr>
                        <a:t>1986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Calibri"/>
                          <a:ea typeface="Calibri"/>
                          <a:cs typeface="Times New Roman"/>
                        </a:rPr>
                        <a:t>1987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Calibri"/>
                          <a:ea typeface="Calibri"/>
                          <a:cs typeface="Times New Roman"/>
                        </a:rPr>
                        <a:t>1988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Calibri"/>
                          <a:ea typeface="Calibri"/>
                          <a:cs typeface="Times New Roman"/>
                        </a:rPr>
                        <a:t>1989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Calibri"/>
                          <a:ea typeface="Calibri"/>
                          <a:cs typeface="Times New Roman"/>
                        </a:rPr>
                        <a:t>1990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9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Доходы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21987,5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22877,0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24994,6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27770,4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32483,4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579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Расходы на товары и услуги, платежи в финансово-кредитную систему-всего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Calibri"/>
                          <a:ea typeface="Calibri"/>
                          <a:cs typeface="Times New Roman"/>
                        </a:rPr>
                        <a:t>20142,6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21044,1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22589,8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24621,6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28082,8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8972">
                <a:tc gridSpan="6">
                  <a:txBody>
                    <a:bodyPr/>
                    <a:lstStyle/>
                    <a:p>
                      <a:pPr marL="1797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в том числе: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8972">
                <a:tc>
                  <a:txBody>
                    <a:bodyPr/>
                    <a:lstStyle/>
                    <a:p>
                      <a:pPr marL="1079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на товары и услуги(потребительские расходы)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17593,9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18375,2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19670,2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21365,7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24153,9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8972">
                <a:tc>
                  <a:txBody>
                    <a:bodyPr/>
                    <a:lstStyle/>
                    <a:p>
                      <a:pPr marL="1079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платежи в финансово-кредитную систему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Calibri"/>
                          <a:ea typeface="Calibri"/>
                          <a:cs typeface="Times New Roman"/>
                        </a:rPr>
                        <a:t>2548,7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2668,9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2919,6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3255,6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3928,9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79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Превышение доходов над потребительскими расходами и платежами в финансово-кредитную систему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1844,9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1832,9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2404,8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3149,1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Calibri"/>
                          <a:ea typeface="Calibri"/>
                          <a:cs typeface="Times New Roman"/>
                        </a:rPr>
                        <a:t>4400,6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54524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575" y="0"/>
            <a:ext cx="8794113" cy="47808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1300" b="1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Потребление основных продуктов питания в расчете на душу населения</a:t>
            </a:r>
            <a:r>
              <a:rPr lang="ru-RU" sz="13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3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</a:br>
            <a:r>
              <a:rPr lang="ru-RU" sz="13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 (в целом по Казахской ССР)</a:t>
            </a:r>
            <a:endParaRPr lang="ru-RU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2275" name="Picture 3" descr="C:\Users\a.issabekova\Searches\Desktop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" y="525780"/>
            <a:ext cx="7551420" cy="4434840"/>
          </a:xfrm>
          <a:prstGeom prst="rect">
            <a:avLst/>
          </a:prstGeom>
          <a:noFill/>
        </p:spPr>
      </p:pic>
      <p:pic>
        <p:nvPicPr>
          <p:cNvPr id="182274" name="Диаграмма 1"/>
          <p:cNvPicPr>
            <a:picLocks noChangeArrowheads="1"/>
          </p:cNvPicPr>
          <p:nvPr/>
        </p:nvPicPr>
        <p:blipFill>
          <a:blip r:embed="rId3"/>
          <a:srcRect l="-3511" t="-13297" r="-1830" b="-9615"/>
          <a:stretch>
            <a:fillRect/>
          </a:stretch>
        </p:blipFill>
        <p:spPr bwMode="auto">
          <a:xfrm>
            <a:off x="3175621" y="1538287"/>
            <a:ext cx="4572000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C:\Users\a.issabekova\Searches\Desktop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89204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425440" y="3787140"/>
            <a:ext cx="2301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5"/>
                </a:solidFill>
              </a:rPr>
              <a:t>Спасибо за внимание!</a:t>
            </a:r>
            <a:endParaRPr lang="ru-RU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565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rcapUTVQFyESy2vCPZub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13297</TotalTime>
  <Words>736</Words>
  <Application>Microsoft Office PowerPoint</Application>
  <PresentationFormat>Экран (16:9)</PresentationFormat>
  <Paragraphs>326</Paragraphs>
  <Slides>9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Segoe UI Black</vt:lpstr>
      <vt:lpstr>ＭＳ Ｐゴシック</vt:lpstr>
      <vt:lpstr>Office Theme</vt:lpstr>
      <vt:lpstr>think-cell Slide</vt:lpstr>
      <vt:lpstr>Слайд 0</vt:lpstr>
      <vt:lpstr>Основные показатели экономического и социального развития за 1940-1980гг.</vt:lpstr>
      <vt:lpstr>продолжение</vt:lpstr>
      <vt:lpstr>продолжение</vt:lpstr>
      <vt:lpstr>Слайд 4</vt:lpstr>
      <vt:lpstr>Слайд 5</vt:lpstr>
      <vt:lpstr>Слайд 6</vt:lpstr>
      <vt:lpstr>Потребление основных продуктов питания в расчете на душу населения  (в целом по Казахской ССР)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Ансар</dc:creator>
  <cp:lastModifiedBy>Айгерим</cp:lastModifiedBy>
  <cp:revision>1064</cp:revision>
  <cp:lastPrinted>2022-04-20T10:37:25Z</cp:lastPrinted>
  <dcterms:modified xsi:type="dcterms:W3CDTF">2023-11-27T05:57:23Z</dcterms:modified>
</cp:coreProperties>
</file>