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9" r:id="rId5"/>
    <p:sldMasterId id="2147483691" r:id="rId6"/>
  </p:sldMasterIdLst>
  <p:notesMasterIdLst>
    <p:notesMasterId r:id="rId19"/>
  </p:notesMasterIdLst>
  <p:handoutMasterIdLst>
    <p:handoutMasterId r:id="rId20"/>
  </p:handoutMasterIdLst>
  <p:sldIdLst>
    <p:sldId id="335" r:id="rId7"/>
    <p:sldId id="5155" r:id="rId8"/>
    <p:sldId id="5169" r:id="rId9"/>
    <p:sldId id="5170" r:id="rId10"/>
    <p:sldId id="5171" r:id="rId11"/>
    <p:sldId id="5160" r:id="rId12"/>
    <p:sldId id="5161" r:id="rId13"/>
    <p:sldId id="5162" r:id="rId14"/>
    <p:sldId id="5166" r:id="rId15"/>
    <p:sldId id="1886" r:id="rId16"/>
    <p:sldId id="1891" r:id="rId17"/>
    <p:sldId id="390" r:id="rId18"/>
  </p:sldIdLst>
  <p:sldSz cx="24384000" cy="13716000"/>
  <p:notesSz cx="6950075" cy="9236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50000"/>
      </a:lnSpc>
      <a:spcBef>
        <a:spcPts val="0"/>
      </a:spcBef>
      <a:spcAft>
        <a:spcPts val="0"/>
      </a:spcAft>
      <a:buClrTx/>
      <a:buSzTx/>
      <a:buFontTx/>
      <a:buNone/>
      <a:tabLst/>
      <a:defRPr kumimoji="0" sz="1800" b="0" i="0" u="none" strike="noStrike" cap="none" spc="0" normalizeH="0" baseline="0">
        <a:ln>
          <a:noFill/>
        </a:ln>
        <a:solidFill>
          <a:srgbClr val="000000">
            <a:alpha val="60000"/>
          </a:srgbClr>
        </a:solidFill>
        <a:effectLst/>
        <a:uFillTx/>
        <a:latin typeface="Roboto Light"/>
        <a:ea typeface="Roboto Light"/>
        <a:cs typeface="Roboto Light"/>
        <a:sym typeface="Roboto Light"/>
      </a:defRPr>
    </a:lvl1pPr>
    <a:lvl2pPr marL="0" marR="0" indent="457200" algn="l" defTabSz="1828800" rtl="0" fontAlgn="auto" latinLnBrk="0" hangingPunct="0">
      <a:lnSpc>
        <a:spcPct val="150000"/>
      </a:lnSpc>
      <a:spcBef>
        <a:spcPts val="0"/>
      </a:spcBef>
      <a:spcAft>
        <a:spcPts val="0"/>
      </a:spcAft>
      <a:buClrTx/>
      <a:buSzTx/>
      <a:buFontTx/>
      <a:buNone/>
      <a:tabLst/>
      <a:defRPr kumimoji="0" sz="1800" b="0" i="0" u="none" strike="noStrike" cap="none" spc="0" normalizeH="0" baseline="0">
        <a:ln>
          <a:noFill/>
        </a:ln>
        <a:solidFill>
          <a:srgbClr val="000000">
            <a:alpha val="60000"/>
          </a:srgbClr>
        </a:solidFill>
        <a:effectLst/>
        <a:uFillTx/>
        <a:latin typeface="Roboto Light"/>
        <a:ea typeface="Roboto Light"/>
        <a:cs typeface="Roboto Light"/>
        <a:sym typeface="Roboto Light"/>
      </a:defRPr>
    </a:lvl2pPr>
    <a:lvl3pPr marL="0" marR="0" indent="914400" algn="l" defTabSz="1828800" rtl="0" fontAlgn="auto" latinLnBrk="0" hangingPunct="0">
      <a:lnSpc>
        <a:spcPct val="150000"/>
      </a:lnSpc>
      <a:spcBef>
        <a:spcPts val="0"/>
      </a:spcBef>
      <a:spcAft>
        <a:spcPts val="0"/>
      </a:spcAft>
      <a:buClrTx/>
      <a:buSzTx/>
      <a:buFontTx/>
      <a:buNone/>
      <a:tabLst/>
      <a:defRPr kumimoji="0" sz="1800" b="0" i="0" u="none" strike="noStrike" cap="none" spc="0" normalizeH="0" baseline="0">
        <a:ln>
          <a:noFill/>
        </a:ln>
        <a:solidFill>
          <a:srgbClr val="000000">
            <a:alpha val="60000"/>
          </a:srgbClr>
        </a:solidFill>
        <a:effectLst/>
        <a:uFillTx/>
        <a:latin typeface="Roboto Light"/>
        <a:ea typeface="Roboto Light"/>
        <a:cs typeface="Roboto Light"/>
        <a:sym typeface="Roboto Light"/>
      </a:defRPr>
    </a:lvl3pPr>
    <a:lvl4pPr marL="0" marR="0" indent="1371600" algn="l" defTabSz="1828800" rtl="0" fontAlgn="auto" latinLnBrk="0" hangingPunct="0">
      <a:lnSpc>
        <a:spcPct val="150000"/>
      </a:lnSpc>
      <a:spcBef>
        <a:spcPts val="0"/>
      </a:spcBef>
      <a:spcAft>
        <a:spcPts val="0"/>
      </a:spcAft>
      <a:buClrTx/>
      <a:buSzTx/>
      <a:buFontTx/>
      <a:buNone/>
      <a:tabLst/>
      <a:defRPr kumimoji="0" sz="1800" b="0" i="0" u="none" strike="noStrike" cap="none" spc="0" normalizeH="0" baseline="0">
        <a:ln>
          <a:noFill/>
        </a:ln>
        <a:solidFill>
          <a:srgbClr val="000000">
            <a:alpha val="60000"/>
          </a:srgbClr>
        </a:solidFill>
        <a:effectLst/>
        <a:uFillTx/>
        <a:latin typeface="Roboto Light"/>
        <a:ea typeface="Roboto Light"/>
        <a:cs typeface="Roboto Light"/>
        <a:sym typeface="Roboto Light"/>
      </a:defRPr>
    </a:lvl4pPr>
    <a:lvl5pPr marL="0" marR="0" indent="1828800" algn="l" defTabSz="1828800" rtl="0" fontAlgn="auto" latinLnBrk="0" hangingPunct="0">
      <a:lnSpc>
        <a:spcPct val="150000"/>
      </a:lnSpc>
      <a:spcBef>
        <a:spcPts val="0"/>
      </a:spcBef>
      <a:spcAft>
        <a:spcPts val="0"/>
      </a:spcAft>
      <a:buClrTx/>
      <a:buSzTx/>
      <a:buFontTx/>
      <a:buNone/>
      <a:tabLst/>
      <a:defRPr kumimoji="0" sz="1800" b="0" i="0" u="none" strike="noStrike" cap="none" spc="0" normalizeH="0" baseline="0">
        <a:ln>
          <a:noFill/>
        </a:ln>
        <a:solidFill>
          <a:srgbClr val="000000">
            <a:alpha val="60000"/>
          </a:srgbClr>
        </a:solidFill>
        <a:effectLst/>
        <a:uFillTx/>
        <a:latin typeface="Roboto Light"/>
        <a:ea typeface="Roboto Light"/>
        <a:cs typeface="Roboto Light"/>
        <a:sym typeface="Roboto Light"/>
      </a:defRPr>
    </a:lvl5pPr>
    <a:lvl6pPr marL="0" marR="0" indent="2286000" algn="l" defTabSz="1828800" rtl="0" fontAlgn="auto" latinLnBrk="0" hangingPunct="0">
      <a:lnSpc>
        <a:spcPct val="150000"/>
      </a:lnSpc>
      <a:spcBef>
        <a:spcPts val="0"/>
      </a:spcBef>
      <a:spcAft>
        <a:spcPts val="0"/>
      </a:spcAft>
      <a:buClrTx/>
      <a:buSzTx/>
      <a:buFontTx/>
      <a:buNone/>
      <a:tabLst/>
      <a:defRPr kumimoji="0" sz="1800" b="0" i="0" u="none" strike="noStrike" cap="none" spc="0" normalizeH="0" baseline="0">
        <a:ln>
          <a:noFill/>
        </a:ln>
        <a:solidFill>
          <a:srgbClr val="000000">
            <a:alpha val="60000"/>
          </a:srgbClr>
        </a:solidFill>
        <a:effectLst/>
        <a:uFillTx/>
        <a:latin typeface="Roboto Light"/>
        <a:ea typeface="Roboto Light"/>
        <a:cs typeface="Roboto Light"/>
        <a:sym typeface="Roboto Light"/>
      </a:defRPr>
    </a:lvl6pPr>
    <a:lvl7pPr marL="0" marR="0" indent="2743200" algn="l" defTabSz="1828800" rtl="0" fontAlgn="auto" latinLnBrk="0" hangingPunct="0">
      <a:lnSpc>
        <a:spcPct val="150000"/>
      </a:lnSpc>
      <a:spcBef>
        <a:spcPts val="0"/>
      </a:spcBef>
      <a:spcAft>
        <a:spcPts val="0"/>
      </a:spcAft>
      <a:buClrTx/>
      <a:buSzTx/>
      <a:buFontTx/>
      <a:buNone/>
      <a:tabLst/>
      <a:defRPr kumimoji="0" sz="1800" b="0" i="0" u="none" strike="noStrike" cap="none" spc="0" normalizeH="0" baseline="0">
        <a:ln>
          <a:noFill/>
        </a:ln>
        <a:solidFill>
          <a:srgbClr val="000000">
            <a:alpha val="60000"/>
          </a:srgbClr>
        </a:solidFill>
        <a:effectLst/>
        <a:uFillTx/>
        <a:latin typeface="Roboto Light"/>
        <a:ea typeface="Roboto Light"/>
        <a:cs typeface="Roboto Light"/>
        <a:sym typeface="Roboto Light"/>
      </a:defRPr>
    </a:lvl7pPr>
    <a:lvl8pPr marL="0" marR="0" indent="3200400" algn="l" defTabSz="1828800" rtl="0" fontAlgn="auto" latinLnBrk="0" hangingPunct="0">
      <a:lnSpc>
        <a:spcPct val="150000"/>
      </a:lnSpc>
      <a:spcBef>
        <a:spcPts val="0"/>
      </a:spcBef>
      <a:spcAft>
        <a:spcPts val="0"/>
      </a:spcAft>
      <a:buClrTx/>
      <a:buSzTx/>
      <a:buFontTx/>
      <a:buNone/>
      <a:tabLst/>
      <a:defRPr kumimoji="0" sz="1800" b="0" i="0" u="none" strike="noStrike" cap="none" spc="0" normalizeH="0" baseline="0">
        <a:ln>
          <a:noFill/>
        </a:ln>
        <a:solidFill>
          <a:srgbClr val="000000">
            <a:alpha val="60000"/>
          </a:srgbClr>
        </a:solidFill>
        <a:effectLst/>
        <a:uFillTx/>
        <a:latin typeface="Roboto Light"/>
        <a:ea typeface="Roboto Light"/>
        <a:cs typeface="Roboto Light"/>
        <a:sym typeface="Roboto Light"/>
      </a:defRPr>
    </a:lvl8pPr>
    <a:lvl9pPr marL="0" marR="0" indent="3657600" algn="l" defTabSz="1828800" rtl="0" fontAlgn="auto" latinLnBrk="0" hangingPunct="0">
      <a:lnSpc>
        <a:spcPct val="150000"/>
      </a:lnSpc>
      <a:spcBef>
        <a:spcPts val="0"/>
      </a:spcBef>
      <a:spcAft>
        <a:spcPts val="0"/>
      </a:spcAft>
      <a:buClrTx/>
      <a:buSzTx/>
      <a:buFontTx/>
      <a:buNone/>
      <a:tabLst/>
      <a:defRPr kumimoji="0" sz="1800" b="0" i="0" u="none" strike="noStrike" cap="none" spc="0" normalizeH="0" baseline="0">
        <a:ln>
          <a:noFill/>
        </a:ln>
        <a:solidFill>
          <a:srgbClr val="000000">
            <a:alpha val="60000"/>
          </a:srgbClr>
        </a:solidFill>
        <a:effectLst/>
        <a:uFillTx/>
        <a:latin typeface="Roboto Light"/>
        <a:ea typeface="Roboto Light"/>
        <a:cs typeface="Roboto Light"/>
        <a:sym typeface="Roboto Light"/>
      </a:defRPr>
    </a:lvl9pPr>
  </p:defaultTextStyle>
  <p:extLst>
    <p:ext uri="{521415D9-36F7-43E2-AB2F-B90AF26B5E84}">
      <p14:sectionLst xmlns:p14="http://schemas.microsoft.com/office/powerpoint/2010/main">
        <p14:section name="NSO_default" id="{D62B6825-9F5D-425A-A04C-1A049531D862}">
          <p14:sldIdLst>
            <p14:sldId id="335"/>
            <p14:sldId id="5155"/>
            <p14:sldId id="5169"/>
            <p14:sldId id="5170"/>
            <p14:sldId id="5171"/>
            <p14:sldId id="5160"/>
            <p14:sldId id="5161"/>
            <p14:sldId id="5162"/>
            <p14:sldId id="5166"/>
            <p14:sldId id="1886"/>
            <p14:sldId id="1891"/>
            <p14:sldId id="3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b@nso.mn" initials="kb" lastIdx="16" clrIdx="0">
    <p:extLst>
      <p:ext uri="{19B8F6BF-5375-455C-9EA6-DF929625EA0E}">
        <p15:presenceInfo xmlns:p15="http://schemas.microsoft.com/office/powerpoint/2012/main" userId="S::kb@nso.mn::9ab0b581-b4a7-473c-833a-31ed03e510fd" providerId="AD"/>
      </p:ext>
    </p:extLst>
  </p:cmAuthor>
  <p:cmAuthor id="2" name="enkhbaatar@nso.mn" initials="e" lastIdx="1" clrIdx="1">
    <p:extLst>
      <p:ext uri="{19B8F6BF-5375-455C-9EA6-DF929625EA0E}">
        <p15:presenceInfo xmlns:p15="http://schemas.microsoft.com/office/powerpoint/2012/main" userId="S::enkhbaatar@nso.mn::28a84e27-9a13-4667-a4b2-58bcd065f0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E3F3F"/>
    <a:srgbClr val="2C3E50"/>
    <a:srgbClr val="015BAA"/>
    <a:srgbClr val="005BAA"/>
    <a:srgbClr val="F29C1F"/>
    <a:srgbClr val="20A286"/>
    <a:srgbClr val="0881CC"/>
    <a:srgbClr val="965BA5"/>
    <a:srgbClr val="894B9D"/>
    <a:srgbClr val="2581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EA51B2-0ED9-401B-B9D1-72A1549CE2CC}" v="4" dt="2023-11-27T09:51:20.581"/>
  </p1510:revLst>
</p1510:revInfo>
</file>

<file path=ppt/tableStyles.xml><?xml version="1.0" encoding="utf-8"?>
<a:tblStyleLst xmlns:a="http://schemas.openxmlformats.org/drawingml/2006/main" def="{5940675A-B579-460E-94D1-54222C63F5DA}">
  <a:tblStyle styleId="{4C3C2611-4C71-4FC5-86AE-919BDF0F9419}" styleName="">
    <a:tblBg/>
    <a:wholeTbl>
      <a:tcTxStyle b="on" i="off">
        <a:font>
          <a:latin typeface="Roboto"/>
          <a:ea typeface="Roboto"/>
          <a:cs typeface="Roboto"/>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D3FF"/>
          </a:solidFill>
        </a:fill>
      </a:tcStyle>
    </a:wholeTbl>
    <a:band2H>
      <a:tcTxStyle/>
      <a:tcStyle>
        <a:tcBdr/>
        <a:fill>
          <a:solidFill>
            <a:srgbClr val="E6EAFF"/>
          </a:solidFill>
        </a:fill>
      </a:tcStyle>
    </a:band2H>
    <a:firstCol>
      <a:tcTxStyle b="on" i="off">
        <a:font>
          <a:latin typeface="Roboto"/>
          <a:ea typeface="Roboto"/>
          <a:cs typeface="Roboto"/>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
          <a:latin typeface="Roboto"/>
          <a:ea typeface="Roboto"/>
          <a:cs typeface="Roboto"/>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
          <a:latin typeface="Roboto"/>
          <a:ea typeface="Roboto"/>
          <a:cs typeface="Roboto"/>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Roboto"/>
          <a:ea typeface="Roboto"/>
          <a:cs typeface="Roboto"/>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D1F1"/>
          </a:solidFill>
        </a:fill>
      </a:tcStyle>
    </a:wholeTbl>
    <a:band2H>
      <a:tcTxStyle/>
      <a:tcStyle>
        <a:tcBdr/>
        <a:fill>
          <a:solidFill>
            <a:srgbClr val="E6E9F8"/>
          </a:solidFill>
        </a:fill>
      </a:tcStyle>
    </a:band2H>
    <a:firstCol>
      <a:tcTxStyle b="on" i="off">
        <a:font>
          <a:latin typeface="Roboto"/>
          <a:ea typeface="Roboto"/>
          <a:cs typeface="Roboto"/>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
          <a:latin typeface="Roboto"/>
          <a:ea typeface="Roboto"/>
          <a:cs typeface="Roboto"/>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
          <a:latin typeface="Roboto"/>
          <a:ea typeface="Roboto"/>
          <a:cs typeface="Roboto"/>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Roboto"/>
          <a:ea typeface="Roboto"/>
          <a:cs typeface="Roboto"/>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EE2"/>
          </a:solidFill>
        </a:fill>
      </a:tcStyle>
    </a:wholeTbl>
    <a:band2H>
      <a:tcTxStyle/>
      <a:tcStyle>
        <a:tcBdr/>
        <a:fill>
          <a:solidFill>
            <a:srgbClr val="E6E8F1"/>
          </a:solidFill>
        </a:fill>
      </a:tcStyle>
    </a:band2H>
    <a:firstCol>
      <a:tcTxStyle b="on" i="off">
        <a:font>
          <a:latin typeface="Roboto"/>
          <a:ea typeface="Roboto"/>
          <a:cs typeface="Roboto"/>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
          <a:latin typeface="Roboto"/>
          <a:ea typeface="Roboto"/>
          <a:cs typeface="Roboto"/>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
          <a:latin typeface="Roboto"/>
          <a:ea typeface="Roboto"/>
          <a:cs typeface="Roboto"/>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Roboto"/>
          <a:ea typeface="Roboto"/>
          <a:cs typeface="Roboto"/>
        </a:font>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Roboto"/>
          <a:ea typeface="Roboto"/>
          <a:cs typeface="Roboto"/>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
          <a:latin typeface="Roboto"/>
          <a:ea typeface="Roboto"/>
          <a:cs typeface="Roboto"/>
        </a:font>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
          <a:latin typeface="Roboto"/>
          <a:ea typeface="Roboto"/>
          <a:cs typeface="Roboto"/>
        </a:font>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n" i="off">
        <a:font>
          <a:latin typeface="Roboto"/>
          <a:ea typeface="Roboto"/>
          <a:cs typeface="Roboto"/>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Roboto"/>
          <a:ea typeface="Roboto"/>
          <a:cs typeface="Roboto"/>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
          <a:latin typeface="Roboto"/>
          <a:ea typeface="Roboto"/>
          <a:cs typeface="Roboto"/>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
          <a:latin typeface="Roboto"/>
          <a:ea typeface="Roboto"/>
          <a:cs typeface="Roboto"/>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
          <a:latin typeface="Roboto"/>
          <a:ea typeface="Roboto"/>
          <a:cs typeface="Roboto"/>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Roboto"/>
          <a:ea typeface="Roboto"/>
          <a:cs typeface="Roboto"/>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
          <a:latin typeface="Roboto"/>
          <a:ea typeface="Roboto"/>
          <a:cs typeface="Roboto"/>
        </a:font>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
          <a:latin typeface="Roboto"/>
          <a:ea typeface="Roboto"/>
          <a:cs typeface="Roboto"/>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56" autoAdjust="0"/>
  </p:normalViewPr>
  <p:slideViewPr>
    <p:cSldViewPr snapToGrid="0">
      <p:cViewPr varScale="1">
        <p:scale>
          <a:sx n="38" d="100"/>
          <a:sy n="38" d="100"/>
        </p:scale>
        <p:origin x="1308" y="72"/>
      </p:cViewPr>
      <p:guideLst/>
    </p:cSldViewPr>
  </p:slideViewPr>
  <p:notesTextViewPr>
    <p:cViewPr>
      <p:scale>
        <a:sx n="1" d="1"/>
        <a:sy n="1" d="1"/>
      </p:scale>
      <p:origin x="0" y="0"/>
    </p:cViewPr>
  </p:notesTextViewPr>
  <p:notesViewPr>
    <p:cSldViewPr snapToGrid="0">
      <p:cViewPr>
        <p:scale>
          <a:sx n="1" d="2"/>
          <a:sy n="1" d="2"/>
        </p:scale>
        <p:origin x="3894" y="9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9" y="0"/>
            <a:ext cx="3011699" cy="463408"/>
          </a:xfrm>
          <a:prstGeom prst="rect">
            <a:avLst/>
          </a:prstGeom>
        </p:spPr>
        <p:txBody>
          <a:bodyPr vert="horz" lIns="92492" tIns="46246" rIns="92492" bIns="46246" rtlCol="0"/>
          <a:lstStyle>
            <a:lvl1pPr algn="r">
              <a:defRPr sz="1200"/>
            </a:lvl1pPr>
          </a:lstStyle>
          <a:p>
            <a:fld id="{5E1D5BD3-9DEE-4C2E-9222-A0B8379664C0}" type="datetimeFigureOut">
              <a:rPr lang="en-US" smtClean="0"/>
              <a:t>11/29/2023</a:t>
            </a:fld>
            <a:endParaRPr lang="en-US"/>
          </a:p>
        </p:txBody>
      </p:sp>
      <p:sp>
        <p:nvSpPr>
          <p:cNvPr id="4" name="Footer Placeholder 3"/>
          <p:cNvSpPr>
            <a:spLocks noGrp="1"/>
          </p:cNvSpPr>
          <p:nvPr>
            <p:ph type="ftr" sz="quarter" idx="2"/>
          </p:nvPr>
        </p:nvSpPr>
        <p:spPr>
          <a:xfrm>
            <a:off x="1" y="8772670"/>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670"/>
            <a:ext cx="3011699" cy="463407"/>
          </a:xfrm>
          <a:prstGeom prst="rect">
            <a:avLst/>
          </a:prstGeom>
        </p:spPr>
        <p:txBody>
          <a:bodyPr vert="horz" lIns="92492" tIns="46246" rIns="92492" bIns="46246" rtlCol="0" anchor="b"/>
          <a:lstStyle>
            <a:lvl1pPr algn="r">
              <a:defRPr sz="1200"/>
            </a:lvl1pPr>
          </a:lstStyle>
          <a:p>
            <a:fld id="{C10B7AE3-E80B-4F4B-A74E-94E5BB110C7E}" type="slidenum">
              <a:rPr lang="en-US" smtClean="0"/>
              <a:t>‹#›</a:t>
            </a:fld>
            <a:endParaRPr lang="en-US"/>
          </a:p>
        </p:txBody>
      </p:sp>
    </p:spTree>
    <p:extLst>
      <p:ext uri="{BB962C8B-B14F-4D97-AF65-F5344CB8AC3E}">
        <p14:creationId xmlns:p14="http://schemas.microsoft.com/office/powerpoint/2010/main" val="2152053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xfrm>
            <a:off x="395288" y="692150"/>
            <a:ext cx="6159500" cy="3463925"/>
          </a:xfrm>
          <a:prstGeom prst="rect">
            <a:avLst/>
          </a:prstGeom>
        </p:spPr>
        <p:txBody>
          <a:bodyPr lIns="92492" tIns="46246" rIns="92492" bIns="46246"/>
          <a:lstStyle/>
          <a:p>
            <a:endParaRPr/>
          </a:p>
        </p:txBody>
      </p:sp>
      <p:sp>
        <p:nvSpPr>
          <p:cNvPr id="266" name="Shape 266"/>
          <p:cNvSpPr>
            <a:spLocks noGrp="1"/>
          </p:cNvSpPr>
          <p:nvPr>
            <p:ph type="body" sz="quarter" idx="1"/>
          </p:nvPr>
        </p:nvSpPr>
        <p:spPr>
          <a:xfrm>
            <a:off x="926677" y="4387136"/>
            <a:ext cx="5096722" cy="4156234"/>
          </a:xfrm>
          <a:prstGeom prst="rect">
            <a:avLst/>
          </a:prstGeom>
        </p:spPr>
        <p:txBody>
          <a:bodyPr lIns="92492" tIns="46246" rIns="92492" bIns="46246"/>
          <a:lstStyle/>
          <a:p>
            <a:endParaRPr/>
          </a:p>
        </p:txBody>
      </p:sp>
    </p:spTree>
  </p:cSld>
  <p:clrMap bg1="lt1" tx1="dk1" bg2="lt2" tx2="dk2" accent1="accent1" accent2="accent2" accent3="accent3" accent4="accent4" accent5="accent5" accent6="accent6" hlink="hlink" folHlink="folHlink"/>
  <p:notesStyle>
    <a:lvl1pPr defTabSz="1828800" latinLnBrk="0">
      <a:defRPr sz="12000">
        <a:latin typeface="+mn-lt"/>
        <a:ea typeface="+mn-ea"/>
        <a:cs typeface="+mn-cs"/>
        <a:sym typeface="Socialico"/>
      </a:defRPr>
    </a:lvl1pPr>
    <a:lvl2pPr indent="228600" defTabSz="1828800" latinLnBrk="0">
      <a:defRPr sz="12000">
        <a:latin typeface="+mn-lt"/>
        <a:ea typeface="+mn-ea"/>
        <a:cs typeface="+mn-cs"/>
        <a:sym typeface="Socialico"/>
      </a:defRPr>
    </a:lvl2pPr>
    <a:lvl3pPr indent="457200" defTabSz="1828800" latinLnBrk="0">
      <a:defRPr sz="12000">
        <a:latin typeface="+mn-lt"/>
        <a:ea typeface="+mn-ea"/>
        <a:cs typeface="+mn-cs"/>
        <a:sym typeface="Socialico"/>
      </a:defRPr>
    </a:lvl3pPr>
    <a:lvl4pPr indent="685800" defTabSz="1828800" latinLnBrk="0">
      <a:defRPr sz="12000">
        <a:latin typeface="+mn-lt"/>
        <a:ea typeface="+mn-ea"/>
        <a:cs typeface="+mn-cs"/>
        <a:sym typeface="Socialico"/>
      </a:defRPr>
    </a:lvl4pPr>
    <a:lvl5pPr indent="914400" defTabSz="1828800" latinLnBrk="0">
      <a:defRPr sz="12000">
        <a:latin typeface="+mn-lt"/>
        <a:ea typeface="+mn-ea"/>
        <a:cs typeface="+mn-cs"/>
        <a:sym typeface="Socialico"/>
      </a:defRPr>
    </a:lvl5pPr>
    <a:lvl6pPr indent="1143000" defTabSz="1828800" latinLnBrk="0">
      <a:defRPr sz="12000">
        <a:latin typeface="+mn-lt"/>
        <a:ea typeface="+mn-ea"/>
        <a:cs typeface="+mn-cs"/>
        <a:sym typeface="Socialico"/>
      </a:defRPr>
    </a:lvl6pPr>
    <a:lvl7pPr indent="1371600" defTabSz="1828800" latinLnBrk="0">
      <a:defRPr sz="12000">
        <a:latin typeface="+mn-lt"/>
        <a:ea typeface="+mn-ea"/>
        <a:cs typeface="+mn-cs"/>
        <a:sym typeface="Socialico"/>
      </a:defRPr>
    </a:lvl7pPr>
    <a:lvl8pPr indent="1600200" defTabSz="1828800" latinLnBrk="0">
      <a:defRPr sz="12000">
        <a:latin typeface="+mn-lt"/>
        <a:ea typeface="+mn-ea"/>
        <a:cs typeface="+mn-cs"/>
        <a:sym typeface="Socialico"/>
      </a:defRPr>
    </a:lvl8pPr>
    <a:lvl9pPr indent="1828800" defTabSz="1828800" latinLnBrk="0">
      <a:defRPr sz="12000">
        <a:latin typeface="+mn-lt"/>
        <a:ea typeface="+mn-ea"/>
        <a:cs typeface="+mn-cs"/>
        <a:sym typeface="Socialico"/>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525" y="690563"/>
            <a:ext cx="6135688" cy="34512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3055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6087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790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0563"/>
            <a:ext cx="6145212" cy="34559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654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429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537" lvl="4" indent="0" algn="just" defTabSz="914400" hangingPunct="1">
              <a:lnSpc>
                <a:spcPct val="100000"/>
              </a:lnSpc>
              <a:spcBef>
                <a:spcPct val="0"/>
              </a:spcBef>
              <a:spcAft>
                <a:spcPct val="50000"/>
              </a:spcAft>
              <a:tabLst>
                <a:tab pos="914400" algn="l"/>
              </a:tabLst>
            </a:pPr>
            <a:endParaRPr lang="en-US" sz="3400" kern="1200" dirty="0">
              <a:solidFill>
                <a:srgbClr val="002060"/>
              </a:solidFill>
              <a:latin typeface="Arial" pitchFamily="34" charset="0"/>
              <a:ea typeface="+mn-ea"/>
              <a:cs typeface="Arial" pitchFamily="34" charset="0"/>
            </a:endParaRPr>
          </a:p>
          <a:p>
            <a:endParaRPr lang="mn-MN" dirty="0"/>
          </a:p>
        </p:txBody>
      </p:sp>
    </p:spTree>
    <p:extLst>
      <p:ext uri="{BB962C8B-B14F-4D97-AF65-F5344CB8AC3E}">
        <p14:creationId xmlns:p14="http://schemas.microsoft.com/office/powerpoint/2010/main" val="36610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394460" lvl="3" indent="-342900" algn="just">
              <a:lnSpc>
                <a:spcPct val="100000"/>
              </a:lnSpc>
              <a:spcBef>
                <a:spcPts val="0"/>
              </a:spcBef>
              <a:buFont typeface="Wingdings" panose="05000000000000000000" pitchFamily="2" charset="2"/>
              <a:buChar char="v"/>
            </a:pPr>
            <a:endParaRPr lang="en-US" sz="3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387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448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051560" lvl="3" indent="0" algn="just">
              <a:lnSpc>
                <a:spcPct val="100000"/>
              </a:lnSpc>
              <a:spcBef>
                <a:spcPts val="1200"/>
              </a:spcBef>
              <a:buFont typeface="Wingdings" panose="05000000000000000000" pitchFamily="2" charset="2"/>
              <a:buNone/>
            </a:pPr>
            <a:endParaRPr lang="en-US" sz="3800" dirty="0">
              <a:solidFill>
                <a:srgbClr val="00206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40037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337310" lvl="3" indent="-285750" algn="just" hangingPunct="1">
              <a:lnSpc>
                <a:spcPct val="100000"/>
              </a:lnSpc>
              <a:spcBef>
                <a:spcPts val="1200"/>
              </a:spcBef>
              <a:buFont typeface="Wingdings" panose="05000000000000000000" pitchFamily="2" charset="2"/>
              <a:buChar char="ü"/>
            </a:pPr>
            <a:endParaRPr lang="mn-MN" sz="3800" dirty="0">
              <a:solidFill>
                <a:srgbClr val="00206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2474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40030" indent="0" hangingPunct="1">
              <a:lnSpc>
                <a:spcPct val="100000"/>
              </a:lnSpc>
              <a:buFontTx/>
              <a:buNone/>
            </a:pPr>
            <a:endParaRPr lang="en-US" dirty="0"/>
          </a:p>
        </p:txBody>
      </p:sp>
    </p:spTree>
    <p:extLst>
      <p:ext uri="{BB962C8B-B14F-4D97-AF65-F5344CB8AC3E}">
        <p14:creationId xmlns:p14="http://schemas.microsoft.com/office/powerpoint/2010/main" val="1743265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6316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EDBF960-5E4B-4224-ABE4-EE35DBACD41F}"/>
              </a:ext>
            </a:extLst>
          </p:cNvPr>
          <p:cNvSpPr>
            <a:spLocks noGrp="1"/>
          </p:cNvSpPr>
          <p:nvPr>
            <p:ph type="pic" sz="quarter" idx="10"/>
          </p:nvPr>
        </p:nvSpPr>
        <p:spPr>
          <a:xfrm>
            <a:off x="15235328" y="4572003"/>
            <a:ext cx="7278624" cy="7284746"/>
          </a:xfrm>
          <a:custGeom>
            <a:avLst/>
            <a:gdLst>
              <a:gd name="connsiteX0" fmla="*/ 0 w 3639312"/>
              <a:gd name="connsiteY0" fmla="*/ 0 h 3642373"/>
              <a:gd name="connsiteX1" fmla="*/ 3639312 w 3639312"/>
              <a:gd name="connsiteY1" fmla="*/ 0 h 3642373"/>
              <a:gd name="connsiteX2" fmla="*/ 3639312 w 3639312"/>
              <a:gd name="connsiteY2" fmla="*/ 3642373 h 3642373"/>
              <a:gd name="connsiteX3" fmla="*/ 0 w 3639312"/>
              <a:gd name="connsiteY3" fmla="*/ 3642373 h 3642373"/>
            </a:gdLst>
            <a:ahLst/>
            <a:cxnLst>
              <a:cxn ang="0">
                <a:pos x="connsiteX0" y="connsiteY0"/>
              </a:cxn>
              <a:cxn ang="0">
                <a:pos x="connsiteX1" y="connsiteY1"/>
              </a:cxn>
              <a:cxn ang="0">
                <a:pos x="connsiteX2" y="connsiteY2"/>
              </a:cxn>
              <a:cxn ang="0">
                <a:pos x="connsiteX3" y="connsiteY3"/>
              </a:cxn>
            </a:cxnLst>
            <a:rect l="l" t="t" r="r" b="b"/>
            <a:pathLst>
              <a:path w="3639312" h="3642373">
                <a:moveTo>
                  <a:pt x="0" y="0"/>
                </a:moveTo>
                <a:lnTo>
                  <a:pt x="3639312" y="0"/>
                </a:lnTo>
                <a:lnTo>
                  <a:pt x="3639312" y="3642373"/>
                </a:lnTo>
                <a:lnTo>
                  <a:pt x="0" y="3642373"/>
                </a:lnTo>
                <a:close/>
              </a:path>
            </a:pathLst>
          </a:custGeom>
        </p:spPr>
        <p:txBody>
          <a:bodyPr wrap="square">
            <a:noAutofit/>
          </a:bodyPr>
          <a:lstStyle/>
          <a:p>
            <a:endParaRPr lang="en-US"/>
          </a:p>
        </p:txBody>
      </p:sp>
      <p:pic>
        <p:nvPicPr>
          <p:cNvPr id="4" name="Picture 3"/>
          <p:cNvPicPr>
            <a:picLocks noChangeAspect="1"/>
          </p:cNvPicPr>
          <p:nvPr userDrawn="1"/>
        </p:nvPicPr>
        <p:blipFill>
          <a:blip r:embed="rId2"/>
          <a:stretch>
            <a:fillRect/>
          </a:stretch>
        </p:blipFill>
        <p:spPr>
          <a:xfrm>
            <a:off x="22353145" y="358032"/>
            <a:ext cx="1447028" cy="1672339"/>
          </a:xfrm>
          <a:prstGeom prst="rect">
            <a:avLst/>
          </a:prstGeom>
        </p:spPr>
      </p:pic>
      <p:grpSp>
        <p:nvGrpSpPr>
          <p:cNvPr id="6" name="Group 5">
            <a:extLst>
              <a:ext uri="{FF2B5EF4-FFF2-40B4-BE49-F238E27FC236}">
                <a16:creationId xmlns:a16="http://schemas.microsoft.com/office/drawing/2014/main" id="{490456CC-28AF-9E4B-9445-86785C924A4D}"/>
              </a:ext>
            </a:extLst>
          </p:cNvPr>
          <p:cNvGrpSpPr/>
          <p:nvPr/>
        </p:nvGrpSpPr>
        <p:grpSpPr>
          <a:xfrm>
            <a:off x="673200" y="0"/>
            <a:ext cx="1440000" cy="2106992"/>
            <a:chOff x="2133601" y="0"/>
            <a:chExt cx="1440000" cy="2106992"/>
          </a:xfrm>
        </p:grpSpPr>
        <p:sp>
          <p:nvSpPr>
            <p:cNvPr id="8" name="Rectangle 7">
              <a:extLst>
                <a:ext uri="{FF2B5EF4-FFF2-40B4-BE49-F238E27FC236}">
                  <a16:creationId xmlns:a16="http://schemas.microsoft.com/office/drawing/2014/main" id="{22510D0E-CD5C-A946-8E04-EA04A8E95CEE}"/>
                </a:ext>
              </a:extLst>
            </p:cNvPr>
            <p:cNvSpPr/>
            <p:nvPr/>
          </p:nvSpPr>
          <p:spPr>
            <a:xfrm>
              <a:off x="2133601" y="0"/>
              <a:ext cx="1440000" cy="1368000"/>
            </a:xfrm>
            <a:prstGeom prst="rect">
              <a:avLst/>
            </a:prstGeom>
            <a:solidFill>
              <a:srgbClr val="015BAA"/>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50000"/>
                </a:lnSpc>
                <a:spcBef>
                  <a:spcPts val="0"/>
                </a:spcBef>
                <a:spcAft>
                  <a:spcPts val="0"/>
                </a:spcAft>
                <a:buClrTx/>
                <a:buSzTx/>
                <a:buFontTx/>
                <a:buNone/>
                <a:tabLst/>
              </a:pPr>
              <a:endParaRPr kumimoji="0" lang="en-MN" sz="1800" b="0" i="0" u="none" strike="noStrike" cap="none" spc="0" normalizeH="0" baseline="0">
                <a:ln>
                  <a:noFill/>
                </a:ln>
                <a:solidFill>
                  <a:srgbClr val="000000">
                    <a:alpha val="60000"/>
                  </a:srgbClr>
                </a:solidFill>
                <a:effectLst/>
                <a:uFillTx/>
                <a:latin typeface="Roboto Light"/>
                <a:ea typeface="Roboto Light"/>
                <a:cs typeface="Roboto Light"/>
                <a:sym typeface="Roboto Light"/>
              </a:endParaRPr>
            </a:p>
          </p:txBody>
        </p:sp>
        <p:sp>
          <p:nvSpPr>
            <p:cNvPr id="9" name="Oval 8">
              <a:extLst>
                <a:ext uri="{FF2B5EF4-FFF2-40B4-BE49-F238E27FC236}">
                  <a16:creationId xmlns:a16="http://schemas.microsoft.com/office/drawing/2014/main" id="{54FF343A-FF59-CD45-BD90-8240EA8A3048}"/>
                </a:ext>
              </a:extLst>
            </p:cNvPr>
            <p:cNvSpPr/>
            <p:nvPr/>
          </p:nvSpPr>
          <p:spPr>
            <a:xfrm>
              <a:off x="2133601" y="666992"/>
              <a:ext cx="1440000" cy="1440000"/>
            </a:xfrm>
            <a:prstGeom prst="ellipse">
              <a:avLst/>
            </a:prstGeom>
            <a:solidFill>
              <a:srgbClr val="005AAA"/>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50000"/>
                </a:lnSpc>
                <a:spcBef>
                  <a:spcPts val="0"/>
                </a:spcBef>
                <a:spcAft>
                  <a:spcPts val="0"/>
                </a:spcAft>
                <a:buClrTx/>
                <a:buSzTx/>
                <a:buFontTx/>
                <a:buNone/>
                <a:tabLst/>
              </a:pPr>
              <a:endParaRPr kumimoji="0" lang="en-MN" sz="1800" b="0" i="0" u="none" strike="noStrike" cap="none" spc="0" normalizeH="0" baseline="0">
                <a:ln>
                  <a:noFill/>
                </a:ln>
                <a:solidFill>
                  <a:srgbClr val="000000">
                    <a:alpha val="60000"/>
                  </a:srgbClr>
                </a:solidFill>
                <a:effectLst/>
                <a:uFillTx/>
                <a:latin typeface="Roboto Light"/>
                <a:ea typeface="Roboto Light"/>
                <a:cs typeface="Roboto Light"/>
                <a:sym typeface="Roboto Light"/>
              </a:endParaRPr>
            </a:p>
          </p:txBody>
        </p:sp>
      </p:grpSp>
      <p:pic>
        <p:nvPicPr>
          <p:cNvPr id="11" name="Graphic 10">
            <a:extLst>
              <a:ext uri="{FF2B5EF4-FFF2-40B4-BE49-F238E27FC236}">
                <a16:creationId xmlns:a16="http://schemas.microsoft.com/office/drawing/2014/main" id="{A5359E0D-BDDB-4911-912E-A2438CE6D8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9099" y="720157"/>
            <a:ext cx="1271721" cy="1271721"/>
          </a:xfrm>
          <a:prstGeom prst="rect">
            <a:avLst/>
          </a:prstGeom>
        </p:spPr>
      </p:pic>
      <p:cxnSp>
        <p:nvCxnSpPr>
          <p:cNvPr id="12" name="Straight Connector 11">
            <a:extLst>
              <a:ext uri="{FF2B5EF4-FFF2-40B4-BE49-F238E27FC236}">
                <a16:creationId xmlns:a16="http://schemas.microsoft.com/office/drawing/2014/main" id="{473086EA-1270-43CC-9124-811A7F73E2C0}"/>
              </a:ext>
            </a:extLst>
          </p:cNvPr>
          <p:cNvCxnSpPr/>
          <p:nvPr userDrawn="1"/>
        </p:nvCxnSpPr>
        <p:spPr>
          <a:xfrm>
            <a:off x="1297770" y="2247491"/>
            <a:ext cx="22413030" cy="0"/>
          </a:xfrm>
          <a:prstGeom prst="line">
            <a:avLst/>
          </a:prstGeom>
          <a:noFill/>
          <a:ln w="25400" cap="flat">
            <a:solidFill>
              <a:srgbClr val="005BAA"/>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55673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CD46-2762-41EA-A836-BAC2FF86F754}"/>
              </a:ext>
            </a:extLst>
          </p:cNvPr>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5AEF26-F3DA-4265-BFAD-F3509F2AD304}"/>
              </a:ext>
            </a:extLst>
          </p:cNvPr>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50DE2-47BD-4873-99EA-A1D46291C5D2}"/>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26A44-F77A-4B44-A69C-31BF4E613B72}"/>
              </a:ext>
            </a:extLst>
          </p:cNvPr>
          <p:cNvSpPr>
            <a:spLocks noGrp="1"/>
          </p:cNvSpPr>
          <p:nvPr>
            <p:ph type="dt" sz="half" idx="10"/>
          </p:nvPr>
        </p:nvSpPr>
        <p:spPr/>
        <p:txBody>
          <a:bodyPr/>
          <a:lstStyle/>
          <a:p>
            <a:fld id="{2CCB527E-4FD4-4C98-9D19-40AB6ED2FD24}" type="datetimeFigureOut">
              <a:rPr lang="en-US" smtClean="0"/>
              <a:t>11/29/2023</a:t>
            </a:fld>
            <a:endParaRPr lang="en-US"/>
          </a:p>
        </p:txBody>
      </p:sp>
      <p:sp>
        <p:nvSpPr>
          <p:cNvPr id="6" name="Footer Placeholder 5">
            <a:extLst>
              <a:ext uri="{FF2B5EF4-FFF2-40B4-BE49-F238E27FC236}">
                <a16:creationId xmlns:a16="http://schemas.microsoft.com/office/drawing/2014/main" id="{0AA0D247-32C7-41D5-AF4B-044100C301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C05ACC-179D-46EF-BC71-528F5E088A1E}"/>
              </a:ext>
            </a:extLst>
          </p:cNvPr>
          <p:cNvSpPr>
            <a:spLocks noGrp="1"/>
          </p:cNvSpPr>
          <p:nvPr>
            <p:ph type="sldNum" sz="quarter" idx="12"/>
          </p:nvPr>
        </p:nvSpPr>
        <p:spPr/>
        <p:txBody>
          <a:bodyPr/>
          <a:lstStyle/>
          <a:p>
            <a:fld id="{AAE7062C-1FB6-4FED-8021-97C7F1C7162E}" type="slidenum">
              <a:rPr lang="en-US" smtClean="0"/>
              <a:t>‹#›</a:t>
            </a:fld>
            <a:endParaRPr lang="en-US"/>
          </a:p>
        </p:txBody>
      </p:sp>
    </p:spTree>
    <p:extLst>
      <p:ext uri="{BB962C8B-B14F-4D97-AF65-F5344CB8AC3E}">
        <p14:creationId xmlns:p14="http://schemas.microsoft.com/office/powerpoint/2010/main" val="292891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AD84-027D-47F0-AD24-D2E00ED8309C}"/>
              </a:ext>
            </a:extLst>
          </p:cNvPr>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E04C46-D693-4284-8423-644B0432EBEA}"/>
              </a:ext>
            </a:extLst>
          </p:cNvPr>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FBEF62-C045-408D-A395-91FB3EDFEC22}"/>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B2FA1B-6ABF-45D2-851C-6F7476061F93}"/>
              </a:ext>
            </a:extLst>
          </p:cNvPr>
          <p:cNvSpPr>
            <a:spLocks noGrp="1"/>
          </p:cNvSpPr>
          <p:nvPr>
            <p:ph type="dt" sz="half" idx="10"/>
          </p:nvPr>
        </p:nvSpPr>
        <p:spPr/>
        <p:txBody>
          <a:bodyPr/>
          <a:lstStyle/>
          <a:p>
            <a:fld id="{2CCB527E-4FD4-4C98-9D19-40AB6ED2FD24}" type="datetimeFigureOut">
              <a:rPr lang="en-US" smtClean="0"/>
              <a:t>11/29/2023</a:t>
            </a:fld>
            <a:endParaRPr lang="en-US"/>
          </a:p>
        </p:txBody>
      </p:sp>
      <p:sp>
        <p:nvSpPr>
          <p:cNvPr id="6" name="Footer Placeholder 5">
            <a:extLst>
              <a:ext uri="{FF2B5EF4-FFF2-40B4-BE49-F238E27FC236}">
                <a16:creationId xmlns:a16="http://schemas.microsoft.com/office/drawing/2014/main" id="{602D6626-B1EC-425D-8731-F05776E49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128B6-B8D9-4A61-B0CE-9601EF3A4826}"/>
              </a:ext>
            </a:extLst>
          </p:cNvPr>
          <p:cNvSpPr>
            <a:spLocks noGrp="1"/>
          </p:cNvSpPr>
          <p:nvPr>
            <p:ph type="sldNum" sz="quarter" idx="12"/>
          </p:nvPr>
        </p:nvSpPr>
        <p:spPr/>
        <p:txBody>
          <a:bodyPr/>
          <a:lstStyle/>
          <a:p>
            <a:fld id="{AAE7062C-1FB6-4FED-8021-97C7F1C7162E}" type="slidenum">
              <a:rPr lang="en-US" smtClean="0"/>
              <a:t>‹#›</a:t>
            </a:fld>
            <a:endParaRPr lang="en-US"/>
          </a:p>
        </p:txBody>
      </p:sp>
    </p:spTree>
    <p:extLst>
      <p:ext uri="{BB962C8B-B14F-4D97-AF65-F5344CB8AC3E}">
        <p14:creationId xmlns:p14="http://schemas.microsoft.com/office/powerpoint/2010/main" val="622020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EBA22-84E7-4C3E-8897-FF69AF4F71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53AF1E-E691-46FC-899A-F396E4D6B9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B2482-FE8F-49A7-A1D9-24157EDAB2E0}"/>
              </a:ext>
            </a:extLst>
          </p:cNvPr>
          <p:cNvSpPr>
            <a:spLocks noGrp="1"/>
          </p:cNvSpPr>
          <p:nvPr>
            <p:ph type="dt" sz="half" idx="10"/>
          </p:nvPr>
        </p:nvSpPr>
        <p:spPr/>
        <p:txBody>
          <a:bodyPr/>
          <a:lstStyle/>
          <a:p>
            <a:fld id="{2CCB527E-4FD4-4C98-9D19-40AB6ED2FD24}" type="datetimeFigureOut">
              <a:rPr lang="en-US" smtClean="0"/>
              <a:t>11/29/2023</a:t>
            </a:fld>
            <a:endParaRPr lang="en-US"/>
          </a:p>
        </p:txBody>
      </p:sp>
      <p:sp>
        <p:nvSpPr>
          <p:cNvPr id="5" name="Footer Placeholder 4">
            <a:extLst>
              <a:ext uri="{FF2B5EF4-FFF2-40B4-BE49-F238E27FC236}">
                <a16:creationId xmlns:a16="http://schemas.microsoft.com/office/drawing/2014/main" id="{603FF35F-A9BA-4E2C-8EC3-67508E554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4E970-A854-4BCC-AF0C-AEF18DE94C91}"/>
              </a:ext>
            </a:extLst>
          </p:cNvPr>
          <p:cNvSpPr>
            <a:spLocks noGrp="1"/>
          </p:cNvSpPr>
          <p:nvPr>
            <p:ph type="sldNum" sz="quarter" idx="12"/>
          </p:nvPr>
        </p:nvSpPr>
        <p:spPr/>
        <p:txBody>
          <a:bodyPr/>
          <a:lstStyle/>
          <a:p>
            <a:fld id="{AAE7062C-1FB6-4FED-8021-97C7F1C7162E}" type="slidenum">
              <a:rPr lang="en-US" smtClean="0"/>
              <a:t>‹#›</a:t>
            </a:fld>
            <a:endParaRPr lang="en-US"/>
          </a:p>
        </p:txBody>
      </p:sp>
    </p:spTree>
    <p:extLst>
      <p:ext uri="{BB962C8B-B14F-4D97-AF65-F5344CB8AC3E}">
        <p14:creationId xmlns:p14="http://schemas.microsoft.com/office/powerpoint/2010/main" val="4238112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302E6-A930-4CF2-8794-C4A9CBB7C4CF}"/>
              </a:ext>
            </a:extLst>
          </p:cNvPr>
          <p:cNvSpPr>
            <a:spLocks noGrp="1"/>
          </p:cNvSpPr>
          <p:nvPr>
            <p:ph type="title" orient="vert"/>
          </p:nvPr>
        </p:nvSpPr>
        <p:spPr>
          <a:xfrm>
            <a:off x="17449800" y="730250"/>
            <a:ext cx="5257800" cy="116236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CF6A9C-CF45-4E84-9B3A-B2533123C362}"/>
              </a:ext>
            </a:extLst>
          </p:cNvPr>
          <p:cNvSpPr>
            <a:spLocks noGrp="1"/>
          </p:cNvSpPr>
          <p:nvPr>
            <p:ph type="body" orient="vert" idx="1"/>
          </p:nvPr>
        </p:nvSpPr>
        <p:spPr>
          <a:xfrm>
            <a:off x="1676400" y="730250"/>
            <a:ext cx="15621000" cy="1162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FF4C8-09D1-41DA-903A-8997957389F1}"/>
              </a:ext>
            </a:extLst>
          </p:cNvPr>
          <p:cNvSpPr>
            <a:spLocks noGrp="1"/>
          </p:cNvSpPr>
          <p:nvPr>
            <p:ph type="dt" sz="half" idx="10"/>
          </p:nvPr>
        </p:nvSpPr>
        <p:spPr/>
        <p:txBody>
          <a:bodyPr/>
          <a:lstStyle/>
          <a:p>
            <a:fld id="{2CCB527E-4FD4-4C98-9D19-40AB6ED2FD24}" type="datetimeFigureOut">
              <a:rPr lang="en-US" smtClean="0"/>
              <a:t>11/29/2023</a:t>
            </a:fld>
            <a:endParaRPr lang="en-US"/>
          </a:p>
        </p:txBody>
      </p:sp>
      <p:sp>
        <p:nvSpPr>
          <p:cNvPr id="5" name="Footer Placeholder 4">
            <a:extLst>
              <a:ext uri="{FF2B5EF4-FFF2-40B4-BE49-F238E27FC236}">
                <a16:creationId xmlns:a16="http://schemas.microsoft.com/office/drawing/2014/main" id="{3603B15C-68D1-46B6-95B7-65DF6C50D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8B631-E64C-4202-8E9A-FA2EEEDF4999}"/>
              </a:ext>
            </a:extLst>
          </p:cNvPr>
          <p:cNvSpPr>
            <a:spLocks noGrp="1"/>
          </p:cNvSpPr>
          <p:nvPr>
            <p:ph type="sldNum" sz="quarter" idx="12"/>
          </p:nvPr>
        </p:nvSpPr>
        <p:spPr/>
        <p:txBody>
          <a:bodyPr/>
          <a:lstStyle/>
          <a:p>
            <a:fld id="{AAE7062C-1FB6-4FED-8021-97C7F1C7162E}" type="slidenum">
              <a:rPr lang="en-US" smtClean="0"/>
              <a:t>‹#›</a:t>
            </a:fld>
            <a:endParaRPr lang="en-US"/>
          </a:p>
        </p:txBody>
      </p:sp>
    </p:spTree>
    <p:extLst>
      <p:ext uri="{BB962C8B-B14F-4D97-AF65-F5344CB8AC3E}">
        <p14:creationId xmlns:p14="http://schemas.microsoft.com/office/powerpoint/2010/main" val="2906153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FEF1-D355-48B9-AF07-EE77958BD4CA}"/>
              </a:ext>
            </a:extLst>
          </p:cNvPr>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058D20-42AD-4CE2-844D-8B4C4441B0AD}"/>
              </a:ext>
            </a:extLst>
          </p:cNvPr>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AC6446-D0F0-45AD-8EC4-5357FD2E4F16}"/>
              </a:ext>
            </a:extLst>
          </p:cNvPr>
          <p:cNvSpPr>
            <a:spLocks noGrp="1"/>
          </p:cNvSpPr>
          <p:nvPr>
            <p:ph type="dt" sz="half" idx="10"/>
          </p:nvPr>
        </p:nvSpPr>
        <p:spPr/>
        <p:txBody>
          <a:bodyPr/>
          <a:lstStyle/>
          <a:p>
            <a:fld id="{42F43CC0-48B1-4F21-982B-234A663C1C12}" type="datetimeFigureOut">
              <a:rPr lang="en-US" smtClean="0"/>
              <a:t>11/29/2023</a:t>
            </a:fld>
            <a:endParaRPr lang="en-US"/>
          </a:p>
        </p:txBody>
      </p:sp>
      <p:sp>
        <p:nvSpPr>
          <p:cNvPr id="5" name="Footer Placeholder 4">
            <a:extLst>
              <a:ext uri="{FF2B5EF4-FFF2-40B4-BE49-F238E27FC236}">
                <a16:creationId xmlns:a16="http://schemas.microsoft.com/office/drawing/2014/main" id="{BA511C1C-C4D6-41A8-94A6-7D850EBA3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54AEA-CE83-4E5D-8569-3711ED03B195}"/>
              </a:ext>
            </a:extLst>
          </p:cNvPr>
          <p:cNvSpPr>
            <a:spLocks noGrp="1"/>
          </p:cNvSpPr>
          <p:nvPr>
            <p:ph type="sldNum" sz="quarter" idx="12"/>
          </p:nvPr>
        </p:nvSpPr>
        <p:spPr/>
        <p:txBody>
          <a:bodyPr/>
          <a:lstStyle/>
          <a:p>
            <a:fld id="{3ED5F9E9-07BE-4794-9686-C47AC6EE99DB}" type="slidenum">
              <a:rPr lang="en-US" smtClean="0"/>
              <a:t>‹#›</a:t>
            </a:fld>
            <a:endParaRPr lang="en-US"/>
          </a:p>
        </p:txBody>
      </p:sp>
    </p:spTree>
    <p:extLst>
      <p:ext uri="{BB962C8B-B14F-4D97-AF65-F5344CB8AC3E}">
        <p14:creationId xmlns:p14="http://schemas.microsoft.com/office/powerpoint/2010/main" val="2795942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D456-4B91-44B4-8E56-0A3CFEE516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7E2376-B5D8-4C99-A4AF-1AD2EE7FD1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E96CD-BE02-4B04-9AB6-29E3B5681E5E}"/>
              </a:ext>
            </a:extLst>
          </p:cNvPr>
          <p:cNvSpPr>
            <a:spLocks noGrp="1"/>
          </p:cNvSpPr>
          <p:nvPr>
            <p:ph type="dt" sz="half" idx="10"/>
          </p:nvPr>
        </p:nvSpPr>
        <p:spPr/>
        <p:txBody>
          <a:bodyPr/>
          <a:lstStyle/>
          <a:p>
            <a:fld id="{42F43CC0-48B1-4F21-982B-234A663C1C12}" type="datetimeFigureOut">
              <a:rPr lang="en-US" smtClean="0"/>
              <a:t>11/29/2023</a:t>
            </a:fld>
            <a:endParaRPr lang="en-US"/>
          </a:p>
        </p:txBody>
      </p:sp>
      <p:sp>
        <p:nvSpPr>
          <p:cNvPr id="5" name="Footer Placeholder 4">
            <a:extLst>
              <a:ext uri="{FF2B5EF4-FFF2-40B4-BE49-F238E27FC236}">
                <a16:creationId xmlns:a16="http://schemas.microsoft.com/office/drawing/2014/main" id="{58D97B31-B910-4211-91DB-3FCEE57992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A009B-E1E1-4932-86D3-66B41D4BF37E}"/>
              </a:ext>
            </a:extLst>
          </p:cNvPr>
          <p:cNvSpPr>
            <a:spLocks noGrp="1"/>
          </p:cNvSpPr>
          <p:nvPr>
            <p:ph type="sldNum" sz="quarter" idx="12"/>
          </p:nvPr>
        </p:nvSpPr>
        <p:spPr/>
        <p:txBody>
          <a:bodyPr/>
          <a:lstStyle/>
          <a:p>
            <a:fld id="{3ED5F9E9-07BE-4794-9686-C47AC6EE99DB}" type="slidenum">
              <a:rPr lang="en-US" smtClean="0"/>
              <a:t>‹#›</a:t>
            </a:fld>
            <a:endParaRPr lang="en-US"/>
          </a:p>
        </p:txBody>
      </p:sp>
    </p:spTree>
    <p:extLst>
      <p:ext uri="{BB962C8B-B14F-4D97-AF65-F5344CB8AC3E}">
        <p14:creationId xmlns:p14="http://schemas.microsoft.com/office/powerpoint/2010/main" val="3284352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05AE-22F4-4968-BE7B-B5D3CF5B6CB2}"/>
              </a:ext>
            </a:extLst>
          </p:cNvPr>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EC546D-0704-47A7-A0D2-CB0A5E566A75}"/>
              </a:ext>
            </a:extLst>
          </p:cNvPr>
          <p:cNvSpPr>
            <a:spLocks noGrp="1"/>
          </p:cNvSpPr>
          <p:nvPr>
            <p:ph type="body" idx="1"/>
          </p:nvPr>
        </p:nvSpPr>
        <p:spPr>
          <a:xfrm>
            <a:off x="1663700" y="9178925"/>
            <a:ext cx="2103120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41E-095A-42B8-8EEA-674F7DF49832}"/>
              </a:ext>
            </a:extLst>
          </p:cNvPr>
          <p:cNvSpPr>
            <a:spLocks noGrp="1"/>
          </p:cNvSpPr>
          <p:nvPr>
            <p:ph type="dt" sz="half" idx="10"/>
          </p:nvPr>
        </p:nvSpPr>
        <p:spPr/>
        <p:txBody>
          <a:bodyPr/>
          <a:lstStyle/>
          <a:p>
            <a:fld id="{42F43CC0-48B1-4F21-982B-234A663C1C12}" type="datetimeFigureOut">
              <a:rPr lang="en-US" smtClean="0"/>
              <a:t>11/29/2023</a:t>
            </a:fld>
            <a:endParaRPr lang="en-US"/>
          </a:p>
        </p:txBody>
      </p:sp>
      <p:sp>
        <p:nvSpPr>
          <p:cNvPr id="5" name="Footer Placeholder 4">
            <a:extLst>
              <a:ext uri="{FF2B5EF4-FFF2-40B4-BE49-F238E27FC236}">
                <a16:creationId xmlns:a16="http://schemas.microsoft.com/office/drawing/2014/main" id="{F9ACD54D-FF0F-4775-9495-279CD1ED3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3C48E-F30A-4C3F-B7ED-D6F2E3973AF0}"/>
              </a:ext>
            </a:extLst>
          </p:cNvPr>
          <p:cNvSpPr>
            <a:spLocks noGrp="1"/>
          </p:cNvSpPr>
          <p:nvPr>
            <p:ph type="sldNum" sz="quarter" idx="12"/>
          </p:nvPr>
        </p:nvSpPr>
        <p:spPr/>
        <p:txBody>
          <a:bodyPr/>
          <a:lstStyle/>
          <a:p>
            <a:fld id="{3ED5F9E9-07BE-4794-9686-C47AC6EE99DB}" type="slidenum">
              <a:rPr lang="en-US" smtClean="0"/>
              <a:t>‹#›</a:t>
            </a:fld>
            <a:endParaRPr lang="en-US"/>
          </a:p>
        </p:txBody>
      </p:sp>
    </p:spTree>
    <p:extLst>
      <p:ext uri="{BB962C8B-B14F-4D97-AF65-F5344CB8AC3E}">
        <p14:creationId xmlns:p14="http://schemas.microsoft.com/office/powerpoint/2010/main" val="64063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FF5C-1CD2-4D3B-B25A-5E487526B9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709D6-F4D9-4121-83D7-BB6CF8D07525}"/>
              </a:ext>
            </a:extLst>
          </p:cNvPr>
          <p:cNvSpPr>
            <a:spLocks noGrp="1"/>
          </p:cNvSpPr>
          <p:nvPr>
            <p:ph sz="half" idx="1"/>
          </p:nvPr>
        </p:nvSpPr>
        <p:spPr>
          <a:xfrm>
            <a:off x="1676400" y="3651250"/>
            <a:ext cx="10439400" cy="8702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502072-B4AF-476F-B7D5-0A76D05065A5}"/>
              </a:ext>
            </a:extLst>
          </p:cNvPr>
          <p:cNvSpPr>
            <a:spLocks noGrp="1"/>
          </p:cNvSpPr>
          <p:nvPr>
            <p:ph sz="half" idx="2"/>
          </p:nvPr>
        </p:nvSpPr>
        <p:spPr>
          <a:xfrm>
            <a:off x="12268200" y="3651250"/>
            <a:ext cx="10439400" cy="8702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8E0AAA-B4A3-462C-B252-275BFDCE2A18}"/>
              </a:ext>
            </a:extLst>
          </p:cNvPr>
          <p:cNvSpPr>
            <a:spLocks noGrp="1"/>
          </p:cNvSpPr>
          <p:nvPr>
            <p:ph type="dt" sz="half" idx="10"/>
          </p:nvPr>
        </p:nvSpPr>
        <p:spPr/>
        <p:txBody>
          <a:bodyPr/>
          <a:lstStyle/>
          <a:p>
            <a:fld id="{42F43CC0-48B1-4F21-982B-234A663C1C12}" type="datetimeFigureOut">
              <a:rPr lang="en-US" smtClean="0"/>
              <a:t>11/29/2023</a:t>
            </a:fld>
            <a:endParaRPr lang="en-US"/>
          </a:p>
        </p:txBody>
      </p:sp>
      <p:sp>
        <p:nvSpPr>
          <p:cNvPr id="6" name="Footer Placeholder 5">
            <a:extLst>
              <a:ext uri="{FF2B5EF4-FFF2-40B4-BE49-F238E27FC236}">
                <a16:creationId xmlns:a16="http://schemas.microsoft.com/office/drawing/2014/main" id="{0BD89158-E4D8-4908-811A-CD855A2B3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AB010C-293A-47B9-8114-C7E567B0DFA2}"/>
              </a:ext>
            </a:extLst>
          </p:cNvPr>
          <p:cNvSpPr>
            <a:spLocks noGrp="1"/>
          </p:cNvSpPr>
          <p:nvPr>
            <p:ph type="sldNum" sz="quarter" idx="12"/>
          </p:nvPr>
        </p:nvSpPr>
        <p:spPr/>
        <p:txBody>
          <a:bodyPr/>
          <a:lstStyle/>
          <a:p>
            <a:fld id="{3ED5F9E9-07BE-4794-9686-C47AC6EE99DB}" type="slidenum">
              <a:rPr lang="en-US" smtClean="0"/>
              <a:t>‹#›</a:t>
            </a:fld>
            <a:endParaRPr lang="en-US"/>
          </a:p>
        </p:txBody>
      </p:sp>
    </p:spTree>
    <p:extLst>
      <p:ext uri="{BB962C8B-B14F-4D97-AF65-F5344CB8AC3E}">
        <p14:creationId xmlns:p14="http://schemas.microsoft.com/office/powerpoint/2010/main" val="2133861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2FC6-DE7F-4A42-9C94-E37B6879C6D8}"/>
              </a:ext>
            </a:extLst>
          </p:cNvPr>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897436-D763-4D40-BAFD-E0BC3D82974E}"/>
              </a:ext>
            </a:extLst>
          </p:cNvPr>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ADC162-01D7-4464-A36B-2D2BE72A1DCC}"/>
              </a:ext>
            </a:extLst>
          </p:cNvPr>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3753F8-70CE-4DF5-9830-B019D1EC3236}"/>
              </a:ext>
            </a:extLst>
          </p:cNvPr>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C88ABC-ED8B-42A8-8D41-0E097306B688}"/>
              </a:ext>
            </a:extLst>
          </p:cNvPr>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6732D0-0837-47D0-B714-1B17CEE854AE}"/>
              </a:ext>
            </a:extLst>
          </p:cNvPr>
          <p:cNvSpPr>
            <a:spLocks noGrp="1"/>
          </p:cNvSpPr>
          <p:nvPr>
            <p:ph type="dt" sz="half" idx="10"/>
          </p:nvPr>
        </p:nvSpPr>
        <p:spPr/>
        <p:txBody>
          <a:bodyPr/>
          <a:lstStyle/>
          <a:p>
            <a:fld id="{42F43CC0-48B1-4F21-982B-234A663C1C12}" type="datetimeFigureOut">
              <a:rPr lang="en-US" smtClean="0"/>
              <a:t>11/29/2023</a:t>
            </a:fld>
            <a:endParaRPr lang="en-US"/>
          </a:p>
        </p:txBody>
      </p:sp>
      <p:sp>
        <p:nvSpPr>
          <p:cNvPr id="8" name="Footer Placeholder 7">
            <a:extLst>
              <a:ext uri="{FF2B5EF4-FFF2-40B4-BE49-F238E27FC236}">
                <a16:creationId xmlns:a16="http://schemas.microsoft.com/office/drawing/2014/main" id="{EA402AC5-81D3-4509-B5E3-6D845077CE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167FD6-72E4-4422-B1C5-40DB9E660F53}"/>
              </a:ext>
            </a:extLst>
          </p:cNvPr>
          <p:cNvSpPr>
            <a:spLocks noGrp="1"/>
          </p:cNvSpPr>
          <p:nvPr>
            <p:ph type="sldNum" sz="quarter" idx="12"/>
          </p:nvPr>
        </p:nvSpPr>
        <p:spPr/>
        <p:txBody>
          <a:bodyPr/>
          <a:lstStyle/>
          <a:p>
            <a:fld id="{3ED5F9E9-07BE-4794-9686-C47AC6EE99DB}" type="slidenum">
              <a:rPr lang="en-US" smtClean="0"/>
              <a:t>‹#›</a:t>
            </a:fld>
            <a:endParaRPr lang="en-US"/>
          </a:p>
        </p:txBody>
      </p:sp>
    </p:spTree>
    <p:extLst>
      <p:ext uri="{BB962C8B-B14F-4D97-AF65-F5344CB8AC3E}">
        <p14:creationId xmlns:p14="http://schemas.microsoft.com/office/powerpoint/2010/main" val="2588234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B779D-252E-4AD5-B514-A574E1DF42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2F9E48-DF4C-459C-A8A5-73B9ACFCAE7E}"/>
              </a:ext>
            </a:extLst>
          </p:cNvPr>
          <p:cNvSpPr>
            <a:spLocks noGrp="1"/>
          </p:cNvSpPr>
          <p:nvPr>
            <p:ph type="dt" sz="half" idx="10"/>
          </p:nvPr>
        </p:nvSpPr>
        <p:spPr/>
        <p:txBody>
          <a:bodyPr/>
          <a:lstStyle/>
          <a:p>
            <a:fld id="{42F43CC0-48B1-4F21-982B-234A663C1C12}" type="datetimeFigureOut">
              <a:rPr lang="en-US" smtClean="0"/>
              <a:t>11/29/2023</a:t>
            </a:fld>
            <a:endParaRPr lang="en-US"/>
          </a:p>
        </p:txBody>
      </p:sp>
      <p:sp>
        <p:nvSpPr>
          <p:cNvPr id="4" name="Footer Placeholder 3">
            <a:extLst>
              <a:ext uri="{FF2B5EF4-FFF2-40B4-BE49-F238E27FC236}">
                <a16:creationId xmlns:a16="http://schemas.microsoft.com/office/drawing/2014/main" id="{905333BB-11D5-44C0-BCBA-63387FA6EB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DE1A70-9E6A-445B-A3BA-F542C78BFAC7}"/>
              </a:ext>
            </a:extLst>
          </p:cNvPr>
          <p:cNvSpPr>
            <a:spLocks noGrp="1"/>
          </p:cNvSpPr>
          <p:nvPr>
            <p:ph type="sldNum" sz="quarter" idx="12"/>
          </p:nvPr>
        </p:nvSpPr>
        <p:spPr/>
        <p:txBody>
          <a:bodyPr/>
          <a:lstStyle/>
          <a:p>
            <a:fld id="{3ED5F9E9-07BE-4794-9686-C47AC6EE99DB}" type="slidenum">
              <a:rPr lang="en-US" smtClean="0"/>
              <a:t>‹#›</a:t>
            </a:fld>
            <a:endParaRPr lang="en-US"/>
          </a:p>
        </p:txBody>
      </p:sp>
    </p:spTree>
    <p:extLst>
      <p:ext uri="{BB962C8B-B14F-4D97-AF65-F5344CB8AC3E}">
        <p14:creationId xmlns:p14="http://schemas.microsoft.com/office/powerpoint/2010/main" val="985024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
    <p:spTree>
      <p:nvGrpSpPr>
        <p:cNvPr id="1" name=""/>
        <p:cNvGrpSpPr/>
        <p:nvPr/>
      </p:nvGrpSpPr>
      <p:grpSpPr>
        <a:xfrm>
          <a:off x="0" y="0"/>
          <a:ext cx="0" cy="0"/>
          <a:chOff x="0" y="0"/>
          <a:chExt cx="0" cy="0"/>
        </a:xfrm>
      </p:grpSpPr>
      <p:sp>
        <p:nvSpPr>
          <p:cNvPr id="18" name="Image"/>
          <p:cNvSpPr>
            <a:spLocks noGrp="1"/>
          </p:cNvSpPr>
          <p:nvPr>
            <p:ph type="pic" idx="13"/>
          </p:nvPr>
        </p:nvSpPr>
        <p:spPr>
          <a:xfrm>
            <a:off x="0" y="0"/>
            <a:ext cx="24384000" cy="13716000"/>
          </a:xfrm>
          <a:prstGeom prst="rect">
            <a:avLst/>
          </a:prstGeom>
          <a:pattFill prst="pct5">
            <a:fgClr>
              <a:schemeClr val="accent1"/>
            </a:fgClr>
            <a:bgClr>
              <a:schemeClr val="bg1"/>
            </a:bgClr>
          </a:pattFill>
          <a:ln w="12700"/>
        </p:spPr>
        <p:txBody>
          <a:bodyPr lIns="91439" tIns="45719" rIns="91439" bIns="45719" anchor="t">
            <a:noAutofit/>
          </a:bodyPr>
          <a:lstStyle/>
          <a:p>
            <a:pPr marL="396874" marR="0" indent="-396874" algn="l" defTabSz="825500" rtl="0" latinLnBrk="0">
              <a:lnSpc>
                <a:spcPct val="150000"/>
              </a:lnSpc>
              <a:spcBef>
                <a:spcPts val="0"/>
              </a:spcBef>
              <a:spcAft>
                <a:spcPts val="0"/>
              </a:spcAft>
              <a:buClrTx/>
              <a:buSzPct val="125000"/>
              <a:buFontTx/>
              <a:buChar char="•"/>
              <a:tabLst/>
            </a:pPr>
            <a:endParaRP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81002184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EDFF51-5847-46C0-A636-7493B36CFC26}"/>
              </a:ext>
            </a:extLst>
          </p:cNvPr>
          <p:cNvSpPr>
            <a:spLocks noGrp="1"/>
          </p:cNvSpPr>
          <p:nvPr>
            <p:ph type="dt" sz="half" idx="10"/>
          </p:nvPr>
        </p:nvSpPr>
        <p:spPr/>
        <p:txBody>
          <a:bodyPr/>
          <a:lstStyle/>
          <a:p>
            <a:fld id="{42F43CC0-48B1-4F21-982B-234A663C1C12}" type="datetimeFigureOut">
              <a:rPr lang="en-US" smtClean="0"/>
              <a:t>11/29/2023</a:t>
            </a:fld>
            <a:endParaRPr lang="en-US"/>
          </a:p>
        </p:txBody>
      </p:sp>
      <p:sp>
        <p:nvSpPr>
          <p:cNvPr id="3" name="Footer Placeholder 2">
            <a:extLst>
              <a:ext uri="{FF2B5EF4-FFF2-40B4-BE49-F238E27FC236}">
                <a16:creationId xmlns:a16="http://schemas.microsoft.com/office/drawing/2014/main" id="{56B41EF2-2B07-4223-9926-B9E9498AB1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4048DF-9993-42D6-8F91-8D7DD5F37C53}"/>
              </a:ext>
            </a:extLst>
          </p:cNvPr>
          <p:cNvSpPr>
            <a:spLocks noGrp="1"/>
          </p:cNvSpPr>
          <p:nvPr>
            <p:ph type="sldNum" sz="quarter" idx="12"/>
          </p:nvPr>
        </p:nvSpPr>
        <p:spPr/>
        <p:txBody>
          <a:bodyPr/>
          <a:lstStyle/>
          <a:p>
            <a:fld id="{3ED5F9E9-07BE-4794-9686-C47AC6EE99DB}" type="slidenum">
              <a:rPr lang="en-US" smtClean="0"/>
              <a:t>‹#›</a:t>
            </a:fld>
            <a:endParaRPr lang="en-US"/>
          </a:p>
        </p:txBody>
      </p:sp>
    </p:spTree>
    <p:extLst>
      <p:ext uri="{BB962C8B-B14F-4D97-AF65-F5344CB8AC3E}">
        <p14:creationId xmlns:p14="http://schemas.microsoft.com/office/powerpoint/2010/main" val="774862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B73D-17E6-4113-8320-8863C14F4B18}"/>
              </a:ext>
            </a:extLst>
          </p:cNvPr>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816CFD-191A-4119-8E30-678A4A849009}"/>
              </a:ext>
            </a:extLst>
          </p:cNvPr>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E26EA7-7CBA-45DF-86FC-7E6431C9AC8B}"/>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4F342F-71C9-4C8F-8A56-40C2BB53EF7F}"/>
              </a:ext>
            </a:extLst>
          </p:cNvPr>
          <p:cNvSpPr>
            <a:spLocks noGrp="1"/>
          </p:cNvSpPr>
          <p:nvPr>
            <p:ph type="dt" sz="half" idx="10"/>
          </p:nvPr>
        </p:nvSpPr>
        <p:spPr/>
        <p:txBody>
          <a:bodyPr/>
          <a:lstStyle/>
          <a:p>
            <a:fld id="{42F43CC0-48B1-4F21-982B-234A663C1C12}" type="datetimeFigureOut">
              <a:rPr lang="en-US" smtClean="0"/>
              <a:t>11/29/2023</a:t>
            </a:fld>
            <a:endParaRPr lang="en-US"/>
          </a:p>
        </p:txBody>
      </p:sp>
      <p:sp>
        <p:nvSpPr>
          <p:cNvPr id="6" name="Footer Placeholder 5">
            <a:extLst>
              <a:ext uri="{FF2B5EF4-FFF2-40B4-BE49-F238E27FC236}">
                <a16:creationId xmlns:a16="http://schemas.microsoft.com/office/drawing/2014/main" id="{91DE9F78-4EDE-4593-A67A-F8103BB58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568C23-3CC4-4788-AEEF-1014D0D80A2A}"/>
              </a:ext>
            </a:extLst>
          </p:cNvPr>
          <p:cNvSpPr>
            <a:spLocks noGrp="1"/>
          </p:cNvSpPr>
          <p:nvPr>
            <p:ph type="sldNum" sz="quarter" idx="12"/>
          </p:nvPr>
        </p:nvSpPr>
        <p:spPr/>
        <p:txBody>
          <a:bodyPr/>
          <a:lstStyle/>
          <a:p>
            <a:fld id="{3ED5F9E9-07BE-4794-9686-C47AC6EE99DB}" type="slidenum">
              <a:rPr lang="en-US" smtClean="0"/>
              <a:t>‹#›</a:t>
            </a:fld>
            <a:endParaRPr lang="en-US"/>
          </a:p>
        </p:txBody>
      </p:sp>
    </p:spTree>
    <p:extLst>
      <p:ext uri="{BB962C8B-B14F-4D97-AF65-F5344CB8AC3E}">
        <p14:creationId xmlns:p14="http://schemas.microsoft.com/office/powerpoint/2010/main" val="717655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D2C-7767-4323-9F02-F07C40656305}"/>
              </a:ext>
            </a:extLst>
          </p:cNvPr>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6A2859-F0B4-4491-B17E-31A29EDC189C}"/>
              </a:ext>
            </a:extLst>
          </p:cNvPr>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77554F-CFD2-4444-929E-8C6D5E375FBE}"/>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2CBF72-9D42-46CD-95BD-84E934139D61}"/>
              </a:ext>
            </a:extLst>
          </p:cNvPr>
          <p:cNvSpPr>
            <a:spLocks noGrp="1"/>
          </p:cNvSpPr>
          <p:nvPr>
            <p:ph type="dt" sz="half" idx="10"/>
          </p:nvPr>
        </p:nvSpPr>
        <p:spPr/>
        <p:txBody>
          <a:bodyPr/>
          <a:lstStyle/>
          <a:p>
            <a:fld id="{42F43CC0-48B1-4F21-982B-234A663C1C12}" type="datetimeFigureOut">
              <a:rPr lang="en-US" smtClean="0"/>
              <a:t>11/29/2023</a:t>
            </a:fld>
            <a:endParaRPr lang="en-US"/>
          </a:p>
        </p:txBody>
      </p:sp>
      <p:sp>
        <p:nvSpPr>
          <p:cNvPr id="6" name="Footer Placeholder 5">
            <a:extLst>
              <a:ext uri="{FF2B5EF4-FFF2-40B4-BE49-F238E27FC236}">
                <a16:creationId xmlns:a16="http://schemas.microsoft.com/office/drawing/2014/main" id="{21200482-75B3-4FE4-9CD4-11483417D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3091FE-28D2-4F59-A953-D9F17F9D1A2F}"/>
              </a:ext>
            </a:extLst>
          </p:cNvPr>
          <p:cNvSpPr>
            <a:spLocks noGrp="1"/>
          </p:cNvSpPr>
          <p:nvPr>
            <p:ph type="sldNum" sz="quarter" idx="12"/>
          </p:nvPr>
        </p:nvSpPr>
        <p:spPr/>
        <p:txBody>
          <a:bodyPr/>
          <a:lstStyle/>
          <a:p>
            <a:fld id="{3ED5F9E9-07BE-4794-9686-C47AC6EE99DB}" type="slidenum">
              <a:rPr lang="en-US" smtClean="0"/>
              <a:t>‹#›</a:t>
            </a:fld>
            <a:endParaRPr lang="en-US"/>
          </a:p>
        </p:txBody>
      </p:sp>
    </p:spTree>
    <p:extLst>
      <p:ext uri="{BB962C8B-B14F-4D97-AF65-F5344CB8AC3E}">
        <p14:creationId xmlns:p14="http://schemas.microsoft.com/office/powerpoint/2010/main" val="3953365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298D2-7D06-441E-B35C-A1C9DE587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7ED1A3-E385-480F-98A7-355DF8F217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3FAA9-6970-4B9C-AC1B-573F634C95B0}"/>
              </a:ext>
            </a:extLst>
          </p:cNvPr>
          <p:cNvSpPr>
            <a:spLocks noGrp="1"/>
          </p:cNvSpPr>
          <p:nvPr>
            <p:ph type="dt" sz="half" idx="10"/>
          </p:nvPr>
        </p:nvSpPr>
        <p:spPr/>
        <p:txBody>
          <a:bodyPr/>
          <a:lstStyle/>
          <a:p>
            <a:fld id="{42F43CC0-48B1-4F21-982B-234A663C1C12}" type="datetimeFigureOut">
              <a:rPr lang="en-US" smtClean="0"/>
              <a:t>11/29/2023</a:t>
            </a:fld>
            <a:endParaRPr lang="en-US"/>
          </a:p>
        </p:txBody>
      </p:sp>
      <p:sp>
        <p:nvSpPr>
          <p:cNvPr id="5" name="Footer Placeholder 4">
            <a:extLst>
              <a:ext uri="{FF2B5EF4-FFF2-40B4-BE49-F238E27FC236}">
                <a16:creationId xmlns:a16="http://schemas.microsoft.com/office/drawing/2014/main" id="{3139E779-1B2E-46CF-A69C-8AFE24D56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93B3A-7F60-40C5-B2CD-C0B53BB47191}"/>
              </a:ext>
            </a:extLst>
          </p:cNvPr>
          <p:cNvSpPr>
            <a:spLocks noGrp="1"/>
          </p:cNvSpPr>
          <p:nvPr>
            <p:ph type="sldNum" sz="quarter" idx="12"/>
          </p:nvPr>
        </p:nvSpPr>
        <p:spPr/>
        <p:txBody>
          <a:bodyPr/>
          <a:lstStyle/>
          <a:p>
            <a:fld id="{3ED5F9E9-07BE-4794-9686-C47AC6EE99DB}" type="slidenum">
              <a:rPr lang="en-US" smtClean="0"/>
              <a:t>‹#›</a:t>
            </a:fld>
            <a:endParaRPr lang="en-US"/>
          </a:p>
        </p:txBody>
      </p:sp>
    </p:spTree>
    <p:extLst>
      <p:ext uri="{BB962C8B-B14F-4D97-AF65-F5344CB8AC3E}">
        <p14:creationId xmlns:p14="http://schemas.microsoft.com/office/powerpoint/2010/main" val="2107372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529817-4996-4DF8-A43A-C5AFA78FEECA}"/>
              </a:ext>
            </a:extLst>
          </p:cNvPr>
          <p:cNvSpPr>
            <a:spLocks noGrp="1"/>
          </p:cNvSpPr>
          <p:nvPr>
            <p:ph type="title" orient="vert"/>
          </p:nvPr>
        </p:nvSpPr>
        <p:spPr>
          <a:xfrm>
            <a:off x="17449800" y="730250"/>
            <a:ext cx="5257800" cy="116236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2E2C27-51EF-4DEE-BA78-A80C86F3220D}"/>
              </a:ext>
            </a:extLst>
          </p:cNvPr>
          <p:cNvSpPr>
            <a:spLocks noGrp="1"/>
          </p:cNvSpPr>
          <p:nvPr>
            <p:ph type="body" orient="vert" idx="1"/>
          </p:nvPr>
        </p:nvSpPr>
        <p:spPr>
          <a:xfrm>
            <a:off x="1676400" y="730250"/>
            <a:ext cx="15621000" cy="1162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23BB1-E242-4D8C-9681-53EAFD3ADA1E}"/>
              </a:ext>
            </a:extLst>
          </p:cNvPr>
          <p:cNvSpPr>
            <a:spLocks noGrp="1"/>
          </p:cNvSpPr>
          <p:nvPr>
            <p:ph type="dt" sz="half" idx="10"/>
          </p:nvPr>
        </p:nvSpPr>
        <p:spPr/>
        <p:txBody>
          <a:bodyPr/>
          <a:lstStyle/>
          <a:p>
            <a:fld id="{42F43CC0-48B1-4F21-982B-234A663C1C12}" type="datetimeFigureOut">
              <a:rPr lang="en-US" smtClean="0"/>
              <a:t>11/29/2023</a:t>
            </a:fld>
            <a:endParaRPr lang="en-US"/>
          </a:p>
        </p:txBody>
      </p:sp>
      <p:sp>
        <p:nvSpPr>
          <p:cNvPr id="5" name="Footer Placeholder 4">
            <a:extLst>
              <a:ext uri="{FF2B5EF4-FFF2-40B4-BE49-F238E27FC236}">
                <a16:creationId xmlns:a16="http://schemas.microsoft.com/office/drawing/2014/main" id="{A440075B-0CB3-475B-A5B8-72AF340B3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49F49-CCFC-4B70-8ED6-519311711D6D}"/>
              </a:ext>
            </a:extLst>
          </p:cNvPr>
          <p:cNvSpPr>
            <a:spLocks noGrp="1"/>
          </p:cNvSpPr>
          <p:nvPr>
            <p:ph type="sldNum" sz="quarter" idx="12"/>
          </p:nvPr>
        </p:nvSpPr>
        <p:spPr/>
        <p:txBody>
          <a:bodyPr/>
          <a:lstStyle/>
          <a:p>
            <a:fld id="{3ED5F9E9-07BE-4794-9686-C47AC6EE99DB}" type="slidenum">
              <a:rPr lang="en-US" smtClean="0"/>
              <a:t>‹#›</a:t>
            </a:fld>
            <a:endParaRPr lang="en-US"/>
          </a:p>
        </p:txBody>
      </p:sp>
    </p:spTree>
    <p:extLst>
      <p:ext uri="{BB962C8B-B14F-4D97-AF65-F5344CB8AC3E}">
        <p14:creationId xmlns:p14="http://schemas.microsoft.com/office/powerpoint/2010/main" val="316206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30F50-FA83-4FF6-B3A2-6276729F6495}"/>
              </a:ext>
            </a:extLst>
          </p:cNvPr>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0F3421-FE95-4F71-B4FA-385A377413A8}"/>
              </a:ext>
            </a:extLst>
          </p:cNvPr>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07531E-3A7F-46E7-B469-00B1BE0A56D4}"/>
              </a:ext>
            </a:extLst>
          </p:cNvPr>
          <p:cNvSpPr>
            <a:spLocks noGrp="1"/>
          </p:cNvSpPr>
          <p:nvPr>
            <p:ph type="dt" sz="half" idx="10"/>
          </p:nvPr>
        </p:nvSpPr>
        <p:spPr/>
        <p:txBody>
          <a:bodyPr/>
          <a:lstStyle/>
          <a:p>
            <a:fld id="{2CCB527E-4FD4-4C98-9D19-40AB6ED2FD24}" type="datetimeFigureOut">
              <a:rPr lang="en-US" smtClean="0"/>
              <a:t>11/29/2023</a:t>
            </a:fld>
            <a:endParaRPr lang="en-US"/>
          </a:p>
        </p:txBody>
      </p:sp>
      <p:sp>
        <p:nvSpPr>
          <p:cNvPr id="5" name="Footer Placeholder 4">
            <a:extLst>
              <a:ext uri="{FF2B5EF4-FFF2-40B4-BE49-F238E27FC236}">
                <a16:creationId xmlns:a16="http://schemas.microsoft.com/office/drawing/2014/main" id="{6E41837C-F995-416E-9637-6665A9D14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4F8DB-62BC-4921-97B0-559147475506}"/>
              </a:ext>
            </a:extLst>
          </p:cNvPr>
          <p:cNvSpPr>
            <a:spLocks noGrp="1"/>
          </p:cNvSpPr>
          <p:nvPr>
            <p:ph type="sldNum" sz="quarter" idx="12"/>
          </p:nvPr>
        </p:nvSpPr>
        <p:spPr/>
        <p:txBody>
          <a:bodyPr/>
          <a:lstStyle/>
          <a:p>
            <a:fld id="{AAE7062C-1FB6-4FED-8021-97C7F1C7162E}" type="slidenum">
              <a:rPr lang="en-US" smtClean="0"/>
              <a:t>‹#›</a:t>
            </a:fld>
            <a:endParaRPr lang="en-US"/>
          </a:p>
        </p:txBody>
      </p:sp>
    </p:spTree>
    <p:extLst>
      <p:ext uri="{BB962C8B-B14F-4D97-AF65-F5344CB8AC3E}">
        <p14:creationId xmlns:p14="http://schemas.microsoft.com/office/powerpoint/2010/main" val="155024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D2BF-3338-4672-AD0F-EF39F07740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E492C-83BD-49B8-9590-F218F8BAAC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882CED-2D33-448A-8356-4A91F374CA62}"/>
              </a:ext>
            </a:extLst>
          </p:cNvPr>
          <p:cNvSpPr>
            <a:spLocks noGrp="1"/>
          </p:cNvSpPr>
          <p:nvPr>
            <p:ph type="dt" sz="half" idx="10"/>
          </p:nvPr>
        </p:nvSpPr>
        <p:spPr/>
        <p:txBody>
          <a:bodyPr/>
          <a:lstStyle/>
          <a:p>
            <a:fld id="{2CCB527E-4FD4-4C98-9D19-40AB6ED2FD24}" type="datetimeFigureOut">
              <a:rPr lang="en-US" smtClean="0"/>
              <a:t>11/29/2023</a:t>
            </a:fld>
            <a:endParaRPr lang="en-US"/>
          </a:p>
        </p:txBody>
      </p:sp>
      <p:sp>
        <p:nvSpPr>
          <p:cNvPr id="5" name="Footer Placeholder 4">
            <a:extLst>
              <a:ext uri="{FF2B5EF4-FFF2-40B4-BE49-F238E27FC236}">
                <a16:creationId xmlns:a16="http://schemas.microsoft.com/office/drawing/2014/main" id="{5C8A51D0-3844-4369-B8C4-978A8BD3F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C5163-B565-43F4-9560-BB56A9003BD2}"/>
              </a:ext>
            </a:extLst>
          </p:cNvPr>
          <p:cNvSpPr>
            <a:spLocks noGrp="1"/>
          </p:cNvSpPr>
          <p:nvPr>
            <p:ph type="sldNum" sz="quarter" idx="12"/>
          </p:nvPr>
        </p:nvSpPr>
        <p:spPr/>
        <p:txBody>
          <a:bodyPr/>
          <a:lstStyle/>
          <a:p>
            <a:fld id="{AAE7062C-1FB6-4FED-8021-97C7F1C7162E}" type="slidenum">
              <a:rPr lang="en-US" smtClean="0"/>
              <a:t>‹#›</a:t>
            </a:fld>
            <a:endParaRPr lang="en-US"/>
          </a:p>
        </p:txBody>
      </p:sp>
    </p:spTree>
    <p:extLst>
      <p:ext uri="{BB962C8B-B14F-4D97-AF65-F5344CB8AC3E}">
        <p14:creationId xmlns:p14="http://schemas.microsoft.com/office/powerpoint/2010/main" val="91333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D54A-89BE-4E07-9DEF-F46D139BBC9E}"/>
              </a:ext>
            </a:extLst>
          </p:cNvPr>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739F7F-3E80-42A7-B124-4C563429BBB9}"/>
              </a:ext>
            </a:extLst>
          </p:cNvPr>
          <p:cNvSpPr>
            <a:spLocks noGrp="1"/>
          </p:cNvSpPr>
          <p:nvPr>
            <p:ph type="body" idx="1"/>
          </p:nvPr>
        </p:nvSpPr>
        <p:spPr>
          <a:xfrm>
            <a:off x="1663700" y="9178925"/>
            <a:ext cx="2103120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07BC06-6341-4854-B022-193A4585DE52}"/>
              </a:ext>
            </a:extLst>
          </p:cNvPr>
          <p:cNvSpPr>
            <a:spLocks noGrp="1"/>
          </p:cNvSpPr>
          <p:nvPr>
            <p:ph type="dt" sz="half" idx="10"/>
          </p:nvPr>
        </p:nvSpPr>
        <p:spPr/>
        <p:txBody>
          <a:bodyPr/>
          <a:lstStyle/>
          <a:p>
            <a:fld id="{2CCB527E-4FD4-4C98-9D19-40AB6ED2FD24}" type="datetimeFigureOut">
              <a:rPr lang="en-US" smtClean="0"/>
              <a:t>11/29/2023</a:t>
            </a:fld>
            <a:endParaRPr lang="en-US"/>
          </a:p>
        </p:txBody>
      </p:sp>
      <p:sp>
        <p:nvSpPr>
          <p:cNvPr id="5" name="Footer Placeholder 4">
            <a:extLst>
              <a:ext uri="{FF2B5EF4-FFF2-40B4-BE49-F238E27FC236}">
                <a16:creationId xmlns:a16="http://schemas.microsoft.com/office/drawing/2014/main" id="{AF83AB57-DDB2-4656-B967-173F2D311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FA919-AF79-4F77-9805-B733312F84D1}"/>
              </a:ext>
            </a:extLst>
          </p:cNvPr>
          <p:cNvSpPr>
            <a:spLocks noGrp="1"/>
          </p:cNvSpPr>
          <p:nvPr>
            <p:ph type="sldNum" sz="quarter" idx="12"/>
          </p:nvPr>
        </p:nvSpPr>
        <p:spPr/>
        <p:txBody>
          <a:bodyPr/>
          <a:lstStyle/>
          <a:p>
            <a:fld id="{AAE7062C-1FB6-4FED-8021-97C7F1C7162E}" type="slidenum">
              <a:rPr lang="en-US" smtClean="0"/>
              <a:t>‹#›</a:t>
            </a:fld>
            <a:endParaRPr lang="en-US"/>
          </a:p>
        </p:txBody>
      </p:sp>
    </p:spTree>
    <p:extLst>
      <p:ext uri="{BB962C8B-B14F-4D97-AF65-F5344CB8AC3E}">
        <p14:creationId xmlns:p14="http://schemas.microsoft.com/office/powerpoint/2010/main" val="214832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3BD0-3D0D-4631-ACD6-2CD8A384A8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557A0-76DD-490B-B875-AF617D3C5A18}"/>
              </a:ext>
            </a:extLst>
          </p:cNvPr>
          <p:cNvSpPr>
            <a:spLocks noGrp="1"/>
          </p:cNvSpPr>
          <p:nvPr>
            <p:ph sz="half" idx="1"/>
          </p:nvPr>
        </p:nvSpPr>
        <p:spPr>
          <a:xfrm>
            <a:off x="1676400" y="3651250"/>
            <a:ext cx="10439400" cy="8702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049BD6-05FC-4367-84BB-D3BA0C7AD31C}"/>
              </a:ext>
            </a:extLst>
          </p:cNvPr>
          <p:cNvSpPr>
            <a:spLocks noGrp="1"/>
          </p:cNvSpPr>
          <p:nvPr>
            <p:ph sz="half" idx="2"/>
          </p:nvPr>
        </p:nvSpPr>
        <p:spPr>
          <a:xfrm>
            <a:off x="12268200" y="3651250"/>
            <a:ext cx="10439400" cy="8702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DCB9CF-B908-4702-AA51-0F21F76CBC93}"/>
              </a:ext>
            </a:extLst>
          </p:cNvPr>
          <p:cNvSpPr>
            <a:spLocks noGrp="1"/>
          </p:cNvSpPr>
          <p:nvPr>
            <p:ph type="dt" sz="half" idx="10"/>
          </p:nvPr>
        </p:nvSpPr>
        <p:spPr/>
        <p:txBody>
          <a:bodyPr/>
          <a:lstStyle/>
          <a:p>
            <a:fld id="{2CCB527E-4FD4-4C98-9D19-40AB6ED2FD24}" type="datetimeFigureOut">
              <a:rPr lang="en-US" smtClean="0"/>
              <a:t>11/29/2023</a:t>
            </a:fld>
            <a:endParaRPr lang="en-US"/>
          </a:p>
        </p:txBody>
      </p:sp>
      <p:sp>
        <p:nvSpPr>
          <p:cNvPr id="6" name="Footer Placeholder 5">
            <a:extLst>
              <a:ext uri="{FF2B5EF4-FFF2-40B4-BE49-F238E27FC236}">
                <a16:creationId xmlns:a16="http://schemas.microsoft.com/office/drawing/2014/main" id="{8D82AA38-A48C-4EF9-B949-DC721B85E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633DD-752C-4EA5-9959-E5C281801F82}"/>
              </a:ext>
            </a:extLst>
          </p:cNvPr>
          <p:cNvSpPr>
            <a:spLocks noGrp="1"/>
          </p:cNvSpPr>
          <p:nvPr>
            <p:ph type="sldNum" sz="quarter" idx="12"/>
          </p:nvPr>
        </p:nvSpPr>
        <p:spPr/>
        <p:txBody>
          <a:bodyPr/>
          <a:lstStyle/>
          <a:p>
            <a:fld id="{AAE7062C-1FB6-4FED-8021-97C7F1C7162E}" type="slidenum">
              <a:rPr lang="en-US" smtClean="0"/>
              <a:t>‹#›</a:t>
            </a:fld>
            <a:endParaRPr lang="en-US"/>
          </a:p>
        </p:txBody>
      </p:sp>
    </p:spTree>
    <p:extLst>
      <p:ext uri="{BB962C8B-B14F-4D97-AF65-F5344CB8AC3E}">
        <p14:creationId xmlns:p14="http://schemas.microsoft.com/office/powerpoint/2010/main" val="223063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1054E-B509-489D-B923-DC6DB39FD2A6}"/>
              </a:ext>
            </a:extLst>
          </p:cNvPr>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23A806-2DAC-402B-ACC5-2EDD8C8D9CA5}"/>
              </a:ext>
            </a:extLst>
          </p:cNvPr>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62BF5-90AD-45A4-AF36-D6A41D62EB04}"/>
              </a:ext>
            </a:extLst>
          </p:cNvPr>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7969EA-D0F8-4462-96D1-8FC6950C365D}"/>
              </a:ext>
            </a:extLst>
          </p:cNvPr>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6DE323-66FD-406C-8811-C02BC7B61E60}"/>
              </a:ext>
            </a:extLst>
          </p:cNvPr>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8A4D80-4D92-474B-8C7A-53F521408F6B}"/>
              </a:ext>
            </a:extLst>
          </p:cNvPr>
          <p:cNvSpPr>
            <a:spLocks noGrp="1"/>
          </p:cNvSpPr>
          <p:nvPr>
            <p:ph type="dt" sz="half" idx="10"/>
          </p:nvPr>
        </p:nvSpPr>
        <p:spPr/>
        <p:txBody>
          <a:bodyPr/>
          <a:lstStyle/>
          <a:p>
            <a:fld id="{2CCB527E-4FD4-4C98-9D19-40AB6ED2FD24}" type="datetimeFigureOut">
              <a:rPr lang="en-US" smtClean="0"/>
              <a:t>11/29/2023</a:t>
            </a:fld>
            <a:endParaRPr lang="en-US"/>
          </a:p>
        </p:txBody>
      </p:sp>
      <p:sp>
        <p:nvSpPr>
          <p:cNvPr id="8" name="Footer Placeholder 7">
            <a:extLst>
              <a:ext uri="{FF2B5EF4-FFF2-40B4-BE49-F238E27FC236}">
                <a16:creationId xmlns:a16="http://schemas.microsoft.com/office/drawing/2014/main" id="{2D1B1940-6A3C-4780-B310-3F0573636B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A3CA2D-A5A1-4B83-A44C-4C7408302330}"/>
              </a:ext>
            </a:extLst>
          </p:cNvPr>
          <p:cNvSpPr>
            <a:spLocks noGrp="1"/>
          </p:cNvSpPr>
          <p:nvPr>
            <p:ph type="sldNum" sz="quarter" idx="12"/>
          </p:nvPr>
        </p:nvSpPr>
        <p:spPr/>
        <p:txBody>
          <a:bodyPr/>
          <a:lstStyle/>
          <a:p>
            <a:fld id="{AAE7062C-1FB6-4FED-8021-97C7F1C7162E}" type="slidenum">
              <a:rPr lang="en-US" smtClean="0"/>
              <a:t>‹#›</a:t>
            </a:fld>
            <a:endParaRPr lang="en-US"/>
          </a:p>
        </p:txBody>
      </p:sp>
    </p:spTree>
    <p:extLst>
      <p:ext uri="{BB962C8B-B14F-4D97-AF65-F5344CB8AC3E}">
        <p14:creationId xmlns:p14="http://schemas.microsoft.com/office/powerpoint/2010/main" val="142145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49A27-9F13-4122-92EE-CE7FB2D0D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4488A0-1A5B-43C3-9A41-A2ACB2A78FE5}"/>
              </a:ext>
            </a:extLst>
          </p:cNvPr>
          <p:cNvSpPr>
            <a:spLocks noGrp="1"/>
          </p:cNvSpPr>
          <p:nvPr>
            <p:ph type="dt" sz="half" idx="10"/>
          </p:nvPr>
        </p:nvSpPr>
        <p:spPr/>
        <p:txBody>
          <a:bodyPr/>
          <a:lstStyle/>
          <a:p>
            <a:fld id="{2CCB527E-4FD4-4C98-9D19-40AB6ED2FD24}" type="datetimeFigureOut">
              <a:rPr lang="en-US" smtClean="0"/>
              <a:t>11/29/2023</a:t>
            </a:fld>
            <a:endParaRPr lang="en-US"/>
          </a:p>
        </p:txBody>
      </p:sp>
      <p:sp>
        <p:nvSpPr>
          <p:cNvPr id="4" name="Footer Placeholder 3">
            <a:extLst>
              <a:ext uri="{FF2B5EF4-FFF2-40B4-BE49-F238E27FC236}">
                <a16:creationId xmlns:a16="http://schemas.microsoft.com/office/drawing/2014/main" id="{2D531451-FC5A-4790-B45E-D20DCB74FC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BE4631-0CDB-4D26-A3BF-2306F6D21FF5}"/>
              </a:ext>
            </a:extLst>
          </p:cNvPr>
          <p:cNvSpPr>
            <a:spLocks noGrp="1"/>
          </p:cNvSpPr>
          <p:nvPr>
            <p:ph type="sldNum" sz="quarter" idx="12"/>
          </p:nvPr>
        </p:nvSpPr>
        <p:spPr/>
        <p:txBody>
          <a:bodyPr/>
          <a:lstStyle/>
          <a:p>
            <a:fld id="{AAE7062C-1FB6-4FED-8021-97C7F1C7162E}" type="slidenum">
              <a:rPr lang="en-US" smtClean="0"/>
              <a:t>‹#›</a:t>
            </a:fld>
            <a:endParaRPr lang="en-US"/>
          </a:p>
        </p:txBody>
      </p:sp>
    </p:spTree>
    <p:extLst>
      <p:ext uri="{BB962C8B-B14F-4D97-AF65-F5344CB8AC3E}">
        <p14:creationId xmlns:p14="http://schemas.microsoft.com/office/powerpoint/2010/main" val="28105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4E4670-82F9-47FE-889B-470258F4F327}"/>
              </a:ext>
            </a:extLst>
          </p:cNvPr>
          <p:cNvSpPr>
            <a:spLocks noGrp="1"/>
          </p:cNvSpPr>
          <p:nvPr>
            <p:ph type="dt" sz="half" idx="10"/>
          </p:nvPr>
        </p:nvSpPr>
        <p:spPr/>
        <p:txBody>
          <a:bodyPr/>
          <a:lstStyle/>
          <a:p>
            <a:fld id="{2CCB527E-4FD4-4C98-9D19-40AB6ED2FD24}" type="datetimeFigureOut">
              <a:rPr lang="en-US" smtClean="0"/>
              <a:t>11/29/2023</a:t>
            </a:fld>
            <a:endParaRPr lang="en-US"/>
          </a:p>
        </p:txBody>
      </p:sp>
      <p:sp>
        <p:nvSpPr>
          <p:cNvPr id="3" name="Footer Placeholder 2">
            <a:extLst>
              <a:ext uri="{FF2B5EF4-FFF2-40B4-BE49-F238E27FC236}">
                <a16:creationId xmlns:a16="http://schemas.microsoft.com/office/drawing/2014/main" id="{762B45C1-A736-4AB4-8E46-5F0FFE4AE3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4494F-F044-498C-BE1B-53C9EB465BC2}"/>
              </a:ext>
            </a:extLst>
          </p:cNvPr>
          <p:cNvSpPr>
            <a:spLocks noGrp="1"/>
          </p:cNvSpPr>
          <p:nvPr>
            <p:ph type="sldNum" sz="quarter" idx="12"/>
          </p:nvPr>
        </p:nvSpPr>
        <p:spPr/>
        <p:txBody>
          <a:bodyPr/>
          <a:lstStyle/>
          <a:p>
            <a:fld id="{AAE7062C-1FB6-4FED-8021-97C7F1C7162E}" type="slidenum">
              <a:rPr lang="en-US" smtClean="0"/>
              <a:t>‹#›</a:t>
            </a:fld>
            <a:endParaRPr lang="en-US"/>
          </a:p>
        </p:txBody>
      </p:sp>
    </p:spTree>
    <p:extLst>
      <p:ext uri="{BB962C8B-B14F-4D97-AF65-F5344CB8AC3E}">
        <p14:creationId xmlns:p14="http://schemas.microsoft.com/office/powerpoint/2010/main" val="14040321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25400">
            <a:miter lim="400000"/>
          </a:ln>
        </p:spPr>
        <p:txBody>
          <a:bodyPr wrap="none" lIns="50800" tIns="50800" rIns="50800" bIns="50800">
            <a:spAutoFit/>
          </a:bodyPr>
          <a:lstStyle>
            <a:lvl1pPr algn="ctr" defTabSz="825500">
              <a:lnSpc>
                <a:spcPct val="100000"/>
              </a:lnSpc>
              <a:defRPr sz="2400">
                <a:solidFill>
                  <a:srgbClr val="000000"/>
                </a:solidFill>
                <a:latin typeface="Helvetica Neue Light"/>
                <a:ea typeface="Helvetica Neue Light"/>
                <a:cs typeface="Helvetica Neue Light"/>
                <a:sym typeface="Helvetica Neue Light"/>
              </a:defRPr>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78" r:id="rId1"/>
    <p:sldLayoutId id="2147483703" r:id="rId2"/>
  </p:sldLayoutIdLst>
  <p:transition spd="med"/>
  <p:hf hdr="0" ftr="0" dt="0"/>
  <p:txStyles>
    <p:titleStyle>
      <a:lvl1pPr marL="0" marR="0" indent="0" algn="ctr" defTabSz="825500" latinLnBrk="0">
        <a:lnSpc>
          <a:spcPct val="100000"/>
        </a:lnSpc>
        <a:spcBef>
          <a:spcPts val="0"/>
        </a:spcBef>
        <a:spcAft>
          <a:spcPts val="0"/>
        </a:spcAft>
        <a:buClrTx/>
        <a:buSzTx/>
        <a:buFontTx/>
        <a:buNone/>
        <a:tabLst/>
        <a:defRPr sz="20000" b="0" i="0" u="none" strike="noStrike" cap="all" spc="-1000" baseline="0">
          <a:solidFill>
            <a:srgbClr val="000000"/>
          </a:solidFill>
          <a:uFillTx/>
          <a:latin typeface="Montserrat Bold"/>
          <a:ea typeface="Montserrat Bold"/>
          <a:cs typeface="Montserrat Bold"/>
          <a:sym typeface="Montserrat Bold"/>
        </a:defRPr>
      </a:lvl1pPr>
      <a:lvl2pPr marL="0" marR="0" indent="0" algn="ctr" defTabSz="825500" latinLnBrk="0">
        <a:lnSpc>
          <a:spcPct val="100000"/>
        </a:lnSpc>
        <a:spcBef>
          <a:spcPts val="0"/>
        </a:spcBef>
        <a:spcAft>
          <a:spcPts val="0"/>
        </a:spcAft>
        <a:buClrTx/>
        <a:buSzTx/>
        <a:buFontTx/>
        <a:buNone/>
        <a:tabLst/>
        <a:defRPr sz="20000" b="0" i="0" u="none" strike="noStrike" cap="all" spc="-1000" baseline="0">
          <a:solidFill>
            <a:srgbClr val="000000"/>
          </a:solidFill>
          <a:uFillTx/>
          <a:latin typeface="Montserrat Bold"/>
          <a:ea typeface="Montserrat Bold"/>
          <a:cs typeface="Montserrat Bold"/>
          <a:sym typeface="Montserrat Bold"/>
        </a:defRPr>
      </a:lvl2pPr>
      <a:lvl3pPr marL="0" marR="0" indent="0" algn="ctr" defTabSz="825500" latinLnBrk="0">
        <a:lnSpc>
          <a:spcPct val="100000"/>
        </a:lnSpc>
        <a:spcBef>
          <a:spcPts val="0"/>
        </a:spcBef>
        <a:spcAft>
          <a:spcPts val="0"/>
        </a:spcAft>
        <a:buClrTx/>
        <a:buSzTx/>
        <a:buFontTx/>
        <a:buNone/>
        <a:tabLst/>
        <a:defRPr sz="20000" b="0" i="0" u="none" strike="noStrike" cap="all" spc="-1000" baseline="0">
          <a:solidFill>
            <a:srgbClr val="000000"/>
          </a:solidFill>
          <a:uFillTx/>
          <a:latin typeface="Montserrat Bold"/>
          <a:ea typeface="Montserrat Bold"/>
          <a:cs typeface="Montserrat Bold"/>
          <a:sym typeface="Montserrat Bold"/>
        </a:defRPr>
      </a:lvl3pPr>
      <a:lvl4pPr marL="0" marR="0" indent="0" algn="ctr" defTabSz="825500" latinLnBrk="0">
        <a:lnSpc>
          <a:spcPct val="100000"/>
        </a:lnSpc>
        <a:spcBef>
          <a:spcPts val="0"/>
        </a:spcBef>
        <a:spcAft>
          <a:spcPts val="0"/>
        </a:spcAft>
        <a:buClrTx/>
        <a:buSzTx/>
        <a:buFontTx/>
        <a:buNone/>
        <a:tabLst/>
        <a:defRPr sz="20000" b="0" i="0" u="none" strike="noStrike" cap="all" spc="-1000" baseline="0">
          <a:solidFill>
            <a:srgbClr val="000000"/>
          </a:solidFill>
          <a:uFillTx/>
          <a:latin typeface="Montserrat Bold"/>
          <a:ea typeface="Montserrat Bold"/>
          <a:cs typeface="Montserrat Bold"/>
          <a:sym typeface="Montserrat Bold"/>
        </a:defRPr>
      </a:lvl4pPr>
      <a:lvl5pPr marL="0" marR="0" indent="0" algn="ctr" defTabSz="825500" latinLnBrk="0">
        <a:lnSpc>
          <a:spcPct val="100000"/>
        </a:lnSpc>
        <a:spcBef>
          <a:spcPts val="0"/>
        </a:spcBef>
        <a:spcAft>
          <a:spcPts val="0"/>
        </a:spcAft>
        <a:buClrTx/>
        <a:buSzTx/>
        <a:buFontTx/>
        <a:buNone/>
        <a:tabLst/>
        <a:defRPr sz="20000" b="0" i="0" u="none" strike="noStrike" cap="all" spc="-1000" baseline="0">
          <a:solidFill>
            <a:srgbClr val="000000"/>
          </a:solidFill>
          <a:uFillTx/>
          <a:latin typeface="Montserrat Bold"/>
          <a:ea typeface="Montserrat Bold"/>
          <a:cs typeface="Montserrat Bold"/>
          <a:sym typeface="Montserrat Bold"/>
        </a:defRPr>
      </a:lvl5pPr>
      <a:lvl6pPr marL="0" marR="0" indent="0" algn="ctr" defTabSz="825500" latinLnBrk="0">
        <a:lnSpc>
          <a:spcPct val="100000"/>
        </a:lnSpc>
        <a:spcBef>
          <a:spcPts val="0"/>
        </a:spcBef>
        <a:spcAft>
          <a:spcPts val="0"/>
        </a:spcAft>
        <a:buClrTx/>
        <a:buSzTx/>
        <a:buFontTx/>
        <a:buNone/>
        <a:tabLst/>
        <a:defRPr sz="20000" b="0" i="0" u="none" strike="noStrike" cap="all" spc="-1000" baseline="0">
          <a:solidFill>
            <a:srgbClr val="000000"/>
          </a:solidFill>
          <a:uFillTx/>
          <a:latin typeface="Montserrat Bold"/>
          <a:ea typeface="Montserrat Bold"/>
          <a:cs typeface="Montserrat Bold"/>
          <a:sym typeface="Montserrat Bold"/>
        </a:defRPr>
      </a:lvl6pPr>
      <a:lvl7pPr marL="0" marR="0" indent="0" algn="ctr" defTabSz="825500" latinLnBrk="0">
        <a:lnSpc>
          <a:spcPct val="100000"/>
        </a:lnSpc>
        <a:spcBef>
          <a:spcPts val="0"/>
        </a:spcBef>
        <a:spcAft>
          <a:spcPts val="0"/>
        </a:spcAft>
        <a:buClrTx/>
        <a:buSzTx/>
        <a:buFontTx/>
        <a:buNone/>
        <a:tabLst/>
        <a:defRPr sz="20000" b="0" i="0" u="none" strike="noStrike" cap="all" spc="-1000" baseline="0">
          <a:solidFill>
            <a:srgbClr val="000000"/>
          </a:solidFill>
          <a:uFillTx/>
          <a:latin typeface="Montserrat Bold"/>
          <a:ea typeface="Montserrat Bold"/>
          <a:cs typeface="Montserrat Bold"/>
          <a:sym typeface="Montserrat Bold"/>
        </a:defRPr>
      </a:lvl7pPr>
      <a:lvl8pPr marL="0" marR="0" indent="0" algn="ctr" defTabSz="825500" latinLnBrk="0">
        <a:lnSpc>
          <a:spcPct val="100000"/>
        </a:lnSpc>
        <a:spcBef>
          <a:spcPts val="0"/>
        </a:spcBef>
        <a:spcAft>
          <a:spcPts val="0"/>
        </a:spcAft>
        <a:buClrTx/>
        <a:buSzTx/>
        <a:buFontTx/>
        <a:buNone/>
        <a:tabLst/>
        <a:defRPr sz="20000" b="0" i="0" u="none" strike="noStrike" cap="all" spc="-1000" baseline="0">
          <a:solidFill>
            <a:srgbClr val="000000"/>
          </a:solidFill>
          <a:uFillTx/>
          <a:latin typeface="Montserrat Bold"/>
          <a:ea typeface="Montserrat Bold"/>
          <a:cs typeface="Montserrat Bold"/>
          <a:sym typeface="Montserrat Bold"/>
        </a:defRPr>
      </a:lvl8pPr>
      <a:lvl9pPr marL="0" marR="0" indent="0" algn="ctr" defTabSz="825500" latinLnBrk="0">
        <a:lnSpc>
          <a:spcPct val="100000"/>
        </a:lnSpc>
        <a:spcBef>
          <a:spcPts val="0"/>
        </a:spcBef>
        <a:spcAft>
          <a:spcPts val="0"/>
        </a:spcAft>
        <a:buClrTx/>
        <a:buSzTx/>
        <a:buFontTx/>
        <a:buNone/>
        <a:tabLst/>
        <a:defRPr sz="20000" b="0" i="0" u="none" strike="noStrike" cap="all" spc="-1000" baseline="0">
          <a:solidFill>
            <a:srgbClr val="000000"/>
          </a:solidFill>
          <a:uFillTx/>
          <a:latin typeface="Montserrat Bold"/>
          <a:ea typeface="Montserrat Bold"/>
          <a:cs typeface="Montserrat Bold"/>
          <a:sym typeface="Montserrat Bold"/>
        </a:defRPr>
      </a:lvl9pPr>
    </p:titleStyle>
    <p:bodyStyle>
      <a:lvl1pPr marL="396874" marR="0" indent="-396874"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1pPr>
      <a:lvl2pPr marL="1031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2pPr>
      <a:lvl3pPr marL="1666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3pPr>
      <a:lvl4pPr marL="2301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4pPr>
      <a:lvl5pPr marL="2936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5pPr>
      <a:lvl6pPr marL="3571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6pPr>
      <a:lvl7pPr marL="4206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7pPr>
      <a:lvl8pPr marL="4841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8pPr>
      <a:lvl9pPr marL="5476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05B5DE-519B-40C3-9524-290B86655E5E}"/>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BADB6D-18D5-4C98-9600-F90B23ECBEA5}"/>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C55DB-A4A3-4659-B5C5-968AE2B539F4}"/>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2CCB527E-4FD4-4C98-9D19-40AB6ED2FD24}" type="datetimeFigureOut">
              <a:rPr lang="en-US" smtClean="0"/>
              <a:t>11/29/2023</a:t>
            </a:fld>
            <a:endParaRPr lang="en-US"/>
          </a:p>
        </p:txBody>
      </p:sp>
      <p:sp>
        <p:nvSpPr>
          <p:cNvPr id="5" name="Footer Placeholder 4">
            <a:extLst>
              <a:ext uri="{FF2B5EF4-FFF2-40B4-BE49-F238E27FC236}">
                <a16:creationId xmlns:a16="http://schemas.microsoft.com/office/drawing/2014/main" id="{5EA0763F-CAD3-44B6-B5CC-ECD24FFD0D8D}"/>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F1EB7B-87D0-438F-9DDE-47A268131CF1}"/>
              </a:ext>
            </a:extLst>
          </p:cNvPr>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AAE7062C-1FB6-4FED-8021-97C7F1C7162E}" type="slidenum">
              <a:rPr lang="en-US" smtClean="0"/>
              <a:t>‹#›</a:t>
            </a:fld>
            <a:endParaRPr lang="en-US"/>
          </a:p>
        </p:txBody>
      </p:sp>
    </p:spTree>
    <p:extLst>
      <p:ext uri="{BB962C8B-B14F-4D97-AF65-F5344CB8AC3E}">
        <p14:creationId xmlns:p14="http://schemas.microsoft.com/office/powerpoint/2010/main" val="12133902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2ABF37-3942-41DF-B013-1044D973E0BF}"/>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59BF5B-F0B4-4DC3-A9E3-A36BBC02D6DE}"/>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1EE0B-5765-4F3B-806F-8F65D9162FC1}"/>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42F43CC0-48B1-4F21-982B-234A663C1C12}" type="datetimeFigureOut">
              <a:rPr lang="en-US" smtClean="0"/>
              <a:t>11/29/2023</a:t>
            </a:fld>
            <a:endParaRPr lang="en-US"/>
          </a:p>
        </p:txBody>
      </p:sp>
      <p:sp>
        <p:nvSpPr>
          <p:cNvPr id="5" name="Footer Placeholder 4">
            <a:extLst>
              <a:ext uri="{FF2B5EF4-FFF2-40B4-BE49-F238E27FC236}">
                <a16:creationId xmlns:a16="http://schemas.microsoft.com/office/drawing/2014/main" id="{033DF69E-E9BD-4F06-9F2E-A2F30E27CA97}"/>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31747E-3F7F-4F18-BDF7-7B7435B41184}"/>
              </a:ext>
            </a:extLst>
          </p:cNvPr>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3ED5F9E9-07BE-4794-9686-C47AC6EE99DB}" type="slidenum">
              <a:rPr lang="en-US" smtClean="0"/>
              <a:t>‹#›</a:t>
            </a:fld>
            <a:endParaRPr lang="en-US"/>
          </a:p>
        </p:txBody>
      </p:sp>
    </p:spTree>
    <p:extLst>
      <p:ext uri="{BB962C8B-B14F-4D97-AF65-F5344CB8AC3E}">
        <p14:creationId xmlns:p14="http://schemas.microsoft.com/office/powerpoint/2010/main" val="40209667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F3A679-31BE-4947-B965-9B5A92BC2DBB}"/>
              </a:ext>
            </a:extLst>
          </p:cNvPr>
          <p:cNvSpPr/>
          <p:nvPr/>
        </p:nvSpPr>
        <p:spPr>
          <a:xfrm>
            <a:off x="0" y="7688329"/>
            <a:ext cx="21425719" cy="2850909"/>
          </a:xfrm>
          <a:prstGeom prst="rect">
            <a:avLst/>
          </a:prstGeom>
          <a:solidFill>
            <a:srgbClr val="015BAA"/>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lvl="0" indent="0" algn="l" defTabSz="1828800" rtl="0" eaLnBrk="1" fontAlgn="auto" latinLnBrk="0" hangingPunct="0">
              <a:lnSpc>
                <a:spcPct val="15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alpha val="60000"/>
                </a:srgbClr>
              </a:solidFill>
              <a:effectLst/>
              <a:uLnTx/>
              <a:uFillTx/>
              <a:latin typeface="Roboto Light"/>
              <a:ea typeface="Roboto Light"/>
              <a:cs typeface="Roboto Light"/>
              <a:sym typeface="Roboto Light"/>
            </a:endParaRPr>
          </a:p>
        </p:txBody>
      </p:sp>
      <p:pic>
        <p:nvPicPr>
          <p:cNvPr id="6" name="Graphic 5">
            <a:extLst>
              <a:ext uri="{FF2B5EF4-FFF2-40B4-BE49-F238E27FC236}">
                <a16:creationId xmlns:a16="http://schemas.microsoft.com/office/drawing/2014/main" id="{3F1F5045-6478-48BE-A0E5-5A8987EC79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43885" y="7678807"/>
            <a:ext cx="1746368" cy="2860431"/>
          </a:xfrm>
          <a:prstGeom prst="rect">
            <a:avLst/>
          </a:prstGeom>
        </p:spPr>
      </p:pic>
      <p:sp>
        <p:nvSpPr>
          <p:cNvPr id="7" name="about us">
            <a:extLst>
              <a:ext uri="{FF2B5EF4-FFF2-40B4-BE49-F238E27FC236}">
                <a16:creationId xmlns:a16="http://schemas.microsoft.com/office/drawing/2014/main" id="{6C071DDA-94C9-4072-8673-79F6913DB283}"/>
              </a:ext>
            </a:extLst>
          </p:cNvPr>
          <p:cNvSpPr txBox="1"/>
          <p:nvPr/>
        </p:nvSpPr>
        <p:spPr>
          <a:xfrm>
            <a:off x="508045" y="8670805"/>
            <a:ext cx="20409628" cy="1477328"/>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t">
            <a:spAutoFit/>
          </a:bodyPr>
          <a:lstStyle>
            <a:lvl1pPr>
              <a:lnSpc>
                <a:spcPct val="80000"/>
              </a:lnSpc>
              <a:defRPr sz="12300" b="1" cap="all" spc="-615">
                <a:solidFill>
                  <a:schemeClr val="accent1">
                    <a:lumOff val="-9999"/>
                  </a:schemeClr>
                </a:solidFill>
                <a:latin typeface="IBM Plex Sans"/>
                <a:ea typeface="IBM Plex Sans"/>
                <a:cs typeface="IBM Plex Sans"/>
                <a:sym typeface="IBM Plex Sans"/>
              </a:defRPr>
            </a:lvl1pPr>
          </a:lstStyle>
          <a:p>
            <a:pPr marL="0" marR="0" lvl="0" indent="0" algn="r" defTabSz="1828800" rtl="0" eaLnBrk="1" fontAlgn="auto" latinLnBrk="0" hangingPunct="0">
              <a:lnSpc>
                <a:spcPct val="100000"/>
              </a:lnSpc>
              <a:spcBef>
                <a:spcPts val="0"/>
              </a:spcBef>
              <a:spcAft>
                <a:spcPts val="0"/>
              </a:spcAft>
              <a:buClrTx/>
              <a:buSzTx/>
              <a:buFontTx/>
              <a:buNone/>
              <a:tabLst/>
              <a:defRPr sz="12300" b="1" cap="all" spc="-615">
                <a:solidFill>
                  <a:srgbClr val="000000"/>
                </a:solidFill>
                <a:latin typeface="IBM Plex Sans"/>
                <a:ea typeface="IBM Plex Sans"/>
                <a:cs typeface="IBM Plex Sans"/>
                <a:sym typeface="IBM Plex Sans"/>
              </a:defRPr>
            </a:pPr>
            <a:r>
              <a:rPr lang="en-US" sz="4800" spc="0" dirty="0">
                <a:solidFill>
                  <a:schemeClr val="bg1"/>
                </a:solidFill>
                <a:latin typeface="Montserrat" panose="00000500000000000000" pitchFamily="50" charset="0"/>
                <a:ea typeface="Roboto Light"/>
                <a:sym typeface="Roboto Light"/>
              </a:rPr>
              <a:t>History of the </a:t>
            </a:r>
            <a:r>
              <a:rPr lang="en-US" sz="4800" spc="0">
                <a:solidFill>
                  <a:schemeClr val="bg1"/>
                </a:solidFill>
                <a:latin typeface="Montserrat" panose="00000500000000000000" pitchFamily="50" charset="0"/>
                <a:ea typeface="Roboto Light"/>
                <a:sym typeface="Roboto Light"/>
              </a:rPr>
              <a:t>national accounts </a:t>
            </a:r>
            <a:r>
              <a:rPr lang="en-US" sz="4800" spc="0" dirty="0" err="1">
                <a:solidFill>
                  <a:schemeClr val="bg1"/>
                </a:solidFill>
                <a:latin typeface="Montserrat" panose="00000500000000000000" pitchFamily="50" charset="0"/>
                <a:ea typeface="Roboto Light"/>
                <a:sym typeface="Roboto Light"/>
              </a:rPr>
              <a:t>mongolia</a:t>
            </a:r>
            <a:endParaRPr lang="mn-MN" sz="4800" cap="none" spc="0" dirty="0">
              <a:solidFill>
                <a:schemeClr val="bg1"/>
              </a:solidFill>
              <a:latin typeface="Montserrat"/>
              <a:ea typeface="Roboto Light"/>
              <a:sym typeface="Roboto Light"/>
            </a:endParaRPr>
          </a:p>
          <a:p>
            <a:pPr marL="0" marR="0" lvl="0" indent="0" algn="r" defTabSz="1828800" rtl="0" eaLnBrk="1" fontAlgn="auto" latinLnBrk="0" hangingPunct="0">
              <a:lnSpc>
                <a:spcPct val="100000"/>
              </a:lnSpc>
              <a:spcBef>
                <a:spcPts val="0"/>
              </a:spcBef>
              <a:spcAft>
                <a:spcPts val="0"/>
              </a:spcAft>
              <a:buClrTx/>
              <a:buSzTx/>
              <a:buFontTx/>
              <a:buNone/>
              <a:tabLst/>
              <a:defRPr sz="12300" b="1" cap="all" spc="-615">
                <a:solidFill>
                  <a:srgbClr val="000000"/>
                </a:solidFill>
                <a:latin typeface="IBM Plex Sans"/>
                <a:ea typeface="IBM Plex Sans"/>
                <a:cs typeface="IBM Plex Sans"/>
                <a:sym typeface="IBM Plex Sans"/>
              </a:defRPr>
            </a:pPr>
            <a:endParaRPr lang="en-US" sz="4800" cap="none" spc="0" dirty="0">
              <a:solidFill>
                <a:schemeClr val="bg1"/>
              </a:solidFill>
              <a:latin typeface="Montserrat" panose="00000500000000000000" pitchFamily="50" charset="0"/>
              <a:ea typeface="Roboto Light"/>
              <a:sym typeface="Roboto Light"/>
            </a:endParaRPr>
          </a:p>
        </p:txBody>
      </p:sp>
    </p:spTree>
    <p:extLst>
      <p:ext uri="{BB962C8B-B14F-4D97-AF65-F5344CB8AC3E}">
        <p14:creationId xmlns:p14="http://schemas.microsoft.com/office/powerpoint/2010/main" val="716649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3A71A43-31FF-A70A-3720-3DBB951940C4}"/>
              </a:ext>
            </a:extLst>
          </p:cNvPr>
          <p:cNvSpPr txBox="1"/>
          <p:nvPr/>
        </p:nvSpPr>
        <p:spPr>
          <a:xfrm>
            <a:off x="2182705" y="3715678"/>
            <a:ext cx="21487191" cy="95102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The method</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ology for </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estimati</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o</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n</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 of </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GDP and GNI”</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 2017</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 </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compliance</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 </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with</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 SNA 2008);</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“The method</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ology for </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estimati</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o</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n </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of quarterly </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GDP”</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 20</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13 </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(IMF </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“Quarterly National Accounts Manual”</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 </a:t>
            </a:r>
            <a:endPar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The method</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ology for compilation of </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goods and services account</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s</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 </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2009</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“The method</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ology for compilation of sequence of a</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ccounts</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 </a:t>
            </a:r>
            <a:r>
              <a:rPr kumimoji="0" lang="mn-MN"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2013, </a:t>
            </a:r>
            <a:r>
              <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rPr>
              <a:t>(current and capital accounts);</a:t>
            </a:r>
          </a:p>
          <a:p>
            <a:pPr marL="457200" indent="-457200" algn="just">
              <a:buFont typeface="Wingdings" panose="05000000000000000000" pitchFamily="2" charset="2"/>
              <a:buChar char="ü"/>
            </a:pPr>
            <a:r>
              <a:rPr lang="mn-MN" sz="3600" dirty="0">
                <a:solidFill>
                  <a:srgbClr val="002060"/>
                </a:solidFill>
                <a:latin typeface="Arial" pitchFamily="34" charset="0"/>
                <a:cs typeface="Arial" pitchFamily="34" charset="0"/>
              </a:rPr>
              <a:t>“</a:t>
            </a:r>
            <a:r>
              <a:rPr lang="en-US" sz="3600" dirty="0">
                <a:solidFill>
                  <a:srgbClr val="002060"/>
                </a:solidFill>
                <a:latin typeface="Arial" pitchFamily="34" charset="0"/>
                <a:cs typeface="Arial" pitchFamily="34" charset="0"/>
              </a:rPr>
              <a:t>The methodology for compilation of f</a:t>
            </a:r>
            <a:r>
              <a:rPr lang="mn-MN" sz="3600" dirty="0">
                <a:solidFill>
                  <a:srgbClr val="002060"/>
                </a:solidFill>
                <a:latin typeface="Arial" pitchFamily="34" charset="0"/>
                <a:cs typeface="Arial" pitchFamily="34" charset="0"/>
              </a:rPr>
              <a:t>inancial accounts, </a:t>
            </a:r>
            <a:r>
              <a:rPr lang="en-US" sz="3600" dirty="0">
                <a:solidFill>
                  <a:srgbClr val="002060"/>
                </a:solidFill>
                <a:latin typeface="Arial" pitchFamily="34" charset="0"/>
                <a:cs typeface="Arial" pitchFamily="34" charset="0"/>
              </a:rPr>
              <a:t>the </a:t>
            </a:r>
            <a:r>
              <a:rPr lang="mn-MN" sz="3600" dirty="0">
                <a:solidFill>
                  <a:srgbClr val="002060"/>
                </a:solidFill>
                <a:latin typeface="Arial" pitchFamily="34" charset="0"/>
                <a:cs typeface="Arial" pitchFamily="34" charset="0"/>
              </a:rPr>
              <a:t>other </a:t>
            </a:r>
            <a:r>
              <a:rPr lang="en-US" sz="3600" dirty="0">
                <a:solidFill>
                  <a:srgbClr val="002060"/>
                </a:solidFill>
                <a:latin typeface="Arial" pitchFamily="34" charset="0"/>
                <a:cs typeface="Arial" pitchFamily="34" charset="0"/>
              </a:rPr>
              <a:t>changes in assets </a:t>
            </a:r>
            <a:r>
              <a:rPr lang="mn-MN" sz="3600" dirty="0">
                <a:solidFill>
                  <a:srgbClr val="002060"/>
                </a:solidFill>
                <a:latin typeface="Arial" pitchFamily="34" charset="0"/>
                <a:cs typeface="Arial" pitchFamily="34" charset="0"/>
              </a:rPr>
              <a:t>accounts and </a:t>
            </a:r>
            <a:r>
              <a:rPr lang="en-US" sz="3600" dirty="0">
                <a:solidFill>
                  <a:srgbClr val="002060"/>
                </a:solidFill>
                <a:latin typeface="Arial" pitchFamily="34" charset="0"/>
                <a:cs typeface="Arial" pitchFamily="34" charset="0"/>
              </a:rPr>
              <a:t>the </a:t>
            </a:r>
            <a:r>
              <a:rPr lang="mn-MN" sz="3600" dirty="0">
                <a:solidFill>
                  <a:srgbClr val="002060"/>
                </a:solidFill>
                <a:latin typeface="Arial" pitchFamily="34" charset="0"/>
                <a:cs typeface="Arial" pitchFamily="34" charset="0"/>
              </a:rPr>
              <a:t>balance</a:t>
            </a:r>
            <a:r>
              <a:rPr lang="en-US" sz="3600" dirty="0">
                <a:solidFill>
                  <a:srgbClr val="002060"/>
                </a:solidFill>
                <a:latin typeface="Arial" pitchFamily="34" charset="0"/>
                <a:cs typeface="Arial" pitchFamily="34" charset="0"/>
              </a:rPr>
              <a:t> sheet</a:t>
            </a:r>
            <a:r>
              <a:rPr lang="mn-MN" sz="3600" dirty="0">
                <a:solidFill>
                  <a:srgbClr val="002060"/>
                </a:solidFill>
                <a:latin typeface="Arial" pitchFamily="34" charset="0"/>
                <a:cs typeface="Arial" pitchFamily="34" charset="0"/>
              </a:rPr>
              <a:t>”</a:t>
            </a:r>
            <a:r>
              <a:rPr lang="en-US" sz="3600" dirty="0">
                <a:solidFill>
                  <a:srgbClr val="002060"/>
                </a:solidFill>
                <a:latin typeface="Arial" pitchFamily="34" charset="0"/>
                <a:cs typeface="Arial" pitchFamily="34" charset="0"/>
              </a:rPr>
              <a:t> 2013.</a:t>
            </a:r>
          </a:p>
          <a:p>
            <a:pPr marL="457200" lvl="0" indent="-457200" algn="just">
              <a:buFont typeface="Wingdings" panose="05000000000000000000" pitchFamily="2" charset="2"/>
              <a:buChar char="ü"/>
            </a:pPr>
            <a:r>
              <a:rPr lang="mn-MN" sz="3600" dirty="0">
                <a:solidFill>
                  <a:srgbClr val="002060"/>
                </a:solidFill>
                <a:latin typeface="Arial" pitchFamily="34" charset="0"/>
                <a:cs typeface="Arial" pitchFamily="34" charset="0"/>
              </a:rPr>
              <a:t>“The </a:t>
            </a:r>
            <a:r>
              <a:rPr lang="en-US" sz="3600" dirty="0">
                <a:solidFill>
                  <a:srgbClr val="002060"/>
                </a:solidFill>
                <a:latin typeface="Arial" pitchFamily="34" charset="0"/>
                <a:cs typeface="Arial" pitchFamily="34" charset="0"/>
              </a:rPr>
              <a:t>manual for compilation of </a:t>
            </a:r>
            <a:r>
              <a:rPr lang="mn-MN" sz="3600" dirty="0">
                <a:solidFill>
                  <a:srgbClr val="002060"/>
                </a:solidFill>
                <a:latin typeface="Arial" pitchFamily="34" charset="0"/>
                <a:cs typeface="Arial" pitchFamily="34" charset="0"/>
              </a:rPr>
              <a:t>SUT and IOT”</a:t>
            </a:r>
            <a:r>
              <a:rPr lang="en-US" sz="3600" dirty="0">
                <a:solidFill>
                  <a:srgbClr val="002060"/>
                </a:solidFill>
                <a:latin typeface="Arial" pitchFamily="34" charset="0"/>
                <a:cs typeface="Arial" pitchFamily="34" charset="0"/>
              </a:rPr>
              <a:t>, 2013</a:t>
            </a:r>
            <a:r>
              <a:rPr lang="mn-MN" sz="3600" dirty="0">
                <a:solidFill>
                  <a:srgbClr val="002060"/>
                </a:solidFill>
                <a:latin typeface="Arial" pitchFamily="34" charset="0"/>
                <a:cs typeface="Arial" pitchFamily="34" charset="0"/>
              </a:rPr>
              <a:t> </a:t>
            </a:r>
            <a:r>
              <a:rPr lang="en-US" sz="3600" dirty="0">
                <a:solidFill>
                  <a:srgbClr val="002060"/>
                </a:solidFill>
                <a:latin typeface="Arial" pitchFamily="34" charset="0"/>
                <a:cs typeface="Arial" pitchFamily="34" charset="0"/>
              </a:rPr>
              <a:t>(Eurostat Manual of </a:t>
            </a:r>
            <a:r>
              <a:rPr lang="mn-MN" sz="3600" dirty="0">
                <a:solidFill>
                  <a:srgbClr val="002060"/>
                </a:solidFill>
                <a:latin typeface="Arial" pitchFamily="34" charset="0"/>
                <a:cs typeface="Arial" pitchFamily="34" charset="0"/>
              </a:rPr>
              <a:t>Supply</a:t>
            </a:r>
            <a:r>
              <a:rPr lang="en-US" sz="3600" dirty="0">
                <a:solidFill>
                  <a:srgbClr val="002060"/>
                </a:solidFill>
                <a:latin typeface="Arial" pitchFamily="34" charset="0"/>
                <a:cs typeface="Arial" pitchFamily="34" charset="0"/>
              </a:rPr>
              <a:t>, U</a:t>
            </a:r>
            <a:r>
              <a:rPr lang="mn-MN" sz="3600" dirty="0">
                <a:solidFill>
                  <a:srgbClr val="002060"/>
                </a:solidFill>
                <a:latin typeface="Arial" pitchFamily="34" charset="0"/>
                <a:cs typeface="Arial" pitchFamily="34" charset="0"/>
              </a:rPr>
              <a:t>se and Input-Output Tables</a:t>
            </a:r>
            <a:r>
              <a:rPr lang="en-US" sz="3600" dirty="0">
                <a:solidFill>
                  <a:srgbClr val="002060"/>
                </a:solidFill>
                <a:latin typeface="Arial" pitchFamily="34" charset="0"/>
                <a:cs typeface="Arial" pitchFamily="34" charset="0"/>
              </a:rPr>
              <a:t>);</a:t>
            </a:r>
          </a:p>
          <a:p>
            <a:pPr marL="457200" indent="-457200" algn="just">
              <a:buFont typeface="Wingdings" panose="05000000000000000000" pitchFamily="2" charset="2"/>
              <a:buChar char="ü"/>
            </a:pPr>
            <a:r>
              <a:rPr lang="en-US" sz="3600" dirty="0">
                <a:solidFill>
                  <a:srgbClr val="002060"/>
                </a:solidFill>
                <a:latin typeface="Arial" pitchFamily="34" charset="0"/>
                <a:cs typeface="Arial" pitchFamily="34" charset="0"/>
              </a:rPr>
              <a:t>“The methodology for estimating productivities”. 2017</a:t>
            </a:r>
          </a:p>
          <a:p>
            <a:pPr marL="457200" indent="-457200" algn="just">
              <a:buFont typeface="Wingdings" panose="05000000000000000000" pitchFamily="2" charset="2"/>
              <a:buChar char="ü"/>
            </a:pPr>
            <a:r>
              <a:rPr lang="en-US" sz="3600" dirty="0">
                <a:solidFill>
                  <a:srgbClr val="002060"/>
                </a:solidFill>
                <a:latin typeface="Arial" pitchFamily="34" charset="0"/>
                <a:cs typeface="Arial" pitchFamily="34" charset="0"/>
              </a:rPr>
              <a:t>“The methodology for Social accounting matrix” 2021</a:t>
            </a:r>
          </a:p>
          <a:p>
            <a:pPr marL="341313" marR="0" lvl="0" indent="-341313"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US"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9" name="about us">
            <a:extLst>
              <a:ext uri="{FF2B5EF4-FFF2-40B4-BE49-F238E27FC236}">
                <a16:creationId xmlns:a16="http://schemas.microsoft.com/office/drawing/2014/main" id="{3DA389B6-CF6E-B588-96BD-60EC6118C2B2}"/>
              </a:ext>
            </a:extLst>
          </p:cNvPr>
          <p:cNvSpPr txBox="1"/>
          <p:nvPr/>
        </p:nvSpPr>
        <p:spPr>
          <a:xfrm>
            <a:off x="2937083" y="996166"/>
            <a:ext cx="18509834" cy="61555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ct val="80000"/>
              </a:lnSpc>
              <a:defRPr sz="12300" b="1" cap="all" spc="-615">
                <a:solidFill>
                  <a:schemeClr val="accent1">
                    <a:lumOff val="-9999"/>
                  </a:schemeClr>
                </a:solidFill>
                <a:latin typeface="IBM Plex Sans"/>
                <a:ea typeface="IBM Plex Sans"/>
                <a:cs typeface="IBM Plex Sans"/>
                <a:sym typeface="IBM Plex Sans"/>
              </a:defRPr>
            </a:lvl1pPr>
          </a:lstStyle>
          <a:p>
            <a:pPr marL="0" marR="0" lvl="0" indent="0" algn="l" defTabSz="1828800" rtl="0" eaLnBrk="1" fontAlgn="auto" latinLnBrk="0" hangingPunct="0">
              <a:lnSpc>
                <a:spcPct val="100000"/>
              </a:lnSpc>
              <a:spcBef>
                <a:spcPts val="0"/>
              </a:spcBef>
              <a:spcAft>
                <a:spcPts val="0"/>
              </a:spcAft>
              <a:buClrTx/>
              <a:buSzTx/>
              <a:buFontTx/>
              <a:buNone/>
              <a:tabLst/>
              <a:defRPr sz="12300" b="1" cap="all" spc="-615">
                <a:solidFill>
                  <a:srgbClr val="000000"/>
                </a:solidFill>
                <a:latin typeface="IBM Plex Sans"/>
                <a:ea typeface="IBM Plex Sans"/>
                <a:cs typeface="IBM Plex Sans"/>
                <a:sym typeface="IBM Plex Sans"/>
              </a:defRPr>
            </a:pPr>
            <a:r>
              <a:rPr kumimoji="0" lang="en-US" sz="40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rPr>
              <a:t>Compliance with international guidelines </a:t>
            </a:r>
            <a:endParaRPr kumimoji="0" lang="mn-MN" sz="40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endParaRPr>
          </a:p>
        </p:txBody>
      </p:sp>
      <p:sp>
        <p:nvSpPr>
          <p:cNvPr id="10" name="TextBox 9">
            <a:extLst>
              <a:ext uri="{FF2B5EF4-FFF2-40B4-BE49-F238E27FC236}">
                <a16:creationId xmlns:a16="http://schemas.microsoft.com/office/drawing/2014/main" id="{C2C60920-688C-EF14-ECED-85830A4740B6}"/>
              </a:ext>
            </a:extLst>
          </p:cNvPr>
          <p:cNvSpPr txBox="1"/>
          <p:nvPr/>
        </p:nvSpPr>
        <p:spPr>
          <a:xfrm>
            <a:off x="1846803" y="2472189"/>
            <a:ext cx="12195110"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gn="just"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3600" b="1" i="0" u="none" strike="noStrike" kern="1200" cap="none" spc="0" normalizeH="0" baseline="0" noProof="0" dirty="0">
                <a:ln>
                  <a:noFill/>
                </a:ln>
                <a:solidFill>
                  <a:srgbClr val="0333FD"/>
                </a:solidFill>
                <a:effectLst/>
                <a:uLnTx/>
                <a:uFillTx/>
                <a:latin typeface="Arial" pitchFamily="34" charset="0"/>
                <a:ea typeface="+mn-ea"/>
                <a:cs typeface="Arial" pitchFamily="34" charset="0"/>
              </a:rPr>
              <a:t>Methodologies are adopted and applied:</a:t>
            </a:r>
          </a:p>
        </p:txBody>
      </p:sp>
    </p:spTree>
    <p:extLst>
      <p:ext uri="{BB962C8B-B14F-4D97-AF65-F5344CB8AC3E}">
        <p14:creationId xmlns:p14="http://schemas.microsoft.com/office/powerpoint/2010/main" val="78441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out us">
            <a:extLst>
              <a:ext uri="{FF2B5EF4-FFF2-40B4-BE49-F238E27FC236}">
                <a16:creationId xmlns:a16="http://schemas.microsoft.com/office/drawing/2014/main" id="{EFD47B7A-E7B8-46C7-812B-0CA47E1B5D76}"/>
              </a:ext>
            </a:extLst>
          </p:cNvPr>
          <p:cNvSpPr txBox="1"/>
          <p:nvPr/>
        </p:nvSpPr>
        <p:spPr>
          <a:xfrm>
            <a:off x="3123695" y="1052582"/>
            <a:ext cx="18509834" cy="61555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ct val="80000"/>
              </a:lnSpc>
              <a:defRPr sz="12300" b="1" cap="all" spc="-615">
                <a:solidFill>
                  <a:schemeClr val="accent1">
                    <a:lumOff val="-9999"/>
                  </a:schemeClr>
                </a:solidFill>
                <a:latin typeface="IBM Plex Sans"/>
                <a:ea typeface="IBM Plex Sans"/>
                <a:cs typeface="IBM Plex Sans"/>
                <a:sym typeface="IBM Plex Sans"/>
              </a:defRPr>
            </a:lvl1pPr>
          </a:lstStyle>
          <a:p>
            <a:pPr marL="0" marR="0" lvl="0" indent="0" algn="l" defTabSz="1828800" rtl="0" eaLnBrk="1" fontAlgn="auto" latinLnBrk="0" hangingPunct="0">
              <a:lnSpc>
                <a:spcPct val="100000"/>
              </a:lnSpc>
              <a:spcBef>
                <a:spcPts val="0"/>
              </a:spcBef>
              <a:spcAft>
                <a:spcPts val="0"/>
              </a:spcAft>
              <a:buClrTx/>
              <a:buSzTx/>
              <a:buFontTx/>
              <a:buNone/>
              <a:tabLst/>
              <a:defRPr sz="12300" b="1" cap="all" spc="-615">
                <a:solidFill>
                  <a:srgbClr val="000000"/>
                </a:solidFill>
                <a:latin typeface="IBM Plex Sans"/>
                <a:ea typeface="IBM Plex Sans"/>
                <a:cs typeface="IBM Plex Sans"/>
                <a:sym typeface="IBM Plex Sans"/>
              </a:defRPr>
            </a:pPr>
            <a:r>
              <a:rPr kumimoji="0" lang="en-US" sz="40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rPr>
              <a:t>Compliance with international guidelines </a:t>
            </a:r>
            <a:endParaRPr kumimoji="0" lang="mn-MN" sz="40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endParaRPr>
          </a:p>
        </p:txBody>
      </p:sp>
      <p:sp>
        <p:nvSpPr>
          <p:cNvPr id="8" name="TextBox 7">
            <a:extLst>
              <a:ext uri="{FF2B5EF4-FFF2-40B4-BE49-F238E27FC236}">
                <a16:creationId xmlns:a16="http://schemas.microsoft.com/office/drawing/2014/main" id="{43A71A43-31FF-A70A-3720-3DBB951940C4}"/>
              </a:ext>
            </a:extLst>
          </p:cNvPr>
          <p:cNvSpPr txBox="1"/>
          <p:nvPr/>
        </p:nvSpPr>
        <p:spPr>
          <a:xfrm>
            <a:off x="2018765" y="3235748"/>
            <a:ext cx="19224872" cy="980098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lvl="0" indent="-457200" algn="just">
              <a:lnSpc>
                <a:spcPct val="100000"/>
              </a:lnSpc>
              <a:buFont typeface="Wingdings" panose="05000000000000000000" pitchFamily="2" charset="2"/>
              <a:buChar char="ü"/>
            </a:pPr>
            <a:r>
              <a:rPr lang="en-US" sz="3200" dirty="0">
                <a:solidFill>
                  <a:srgbClr val="002060"/>
                </a:solidFill>
                <a:latin typeface="Arial" pitchFamily="34" charset="0"/>
                <a:cs typeface="Arial" pitchFamily="34" charset="0"/>
              </a:rPr>
              <a:t>“Classification of all economic activities, rev.4” (UN ISIC rev4);</a:t>
            </a:r>
          </a:p>
          <a:p>
            <a:pPr marL="457200" lvl="0" indent="-457200" algn="just">
              <a:lnSpc>
                <a:spcPct val="100000"/>
              </a:lnSpc>
              <a:buFont typeface="Wingdings" panose="05000000000000000000" pitchFamily="2" charset="2"/>
              <a:buChar char="ü"/>
            </a:pPr>
            <a:endParaRPr lang="en-US" sz="3200" dirty="0">
              <a:solidFill>
                <a:srgbClr val="002060"/>
              </a:solidFill>
              <a:latin typeface="Arial" pitchFamily="34" charset="0"/>
              <a:cs typeface="Arial" pitchFamily="34" charset="0"/>
            </a:endParaRPr>
          </a:p>
          <a:p>
            <a:pPr marL="457200" lvl="0" indent="-457200" algn="just">
              <a:lnSpc>
                <a:spcPct val="100000"/>
              </a:lnSpc>
              <a:buFont typeface="Wingdings" panose="05000000000000000000" pitchFamily="2" charset="2"/>
              <a:buChar char="ü"/>
            </a:pPr>
            <a:r>
              <a:rPr lang="en-US" sz="3200" dirty="0">
                <a:solidFill>
                  <a:srgbClr val="002060"/>
                </a:solidFill>
                <a:latin typeface="Arial" pitchFamily="34" charset="0"/>
                <a:cs typeface="Arial" pitchFamily="34" charset="0"/>
              </a:rPr>
              <a:t>“Central product classification” (UN Central Product Classification Version 2.0);</a:t>
            </a:r>
          </a:p>
          <a:p>
            <a:pPr marL="457200" lvl="0" indent="-457200" algn="just">
              <a:lnSpc>
                <a:spcPct val="100000"/>
              </a:lnSpc>
              <a:buFont typeface="Wingdings" panose="05000000000000000000" pitchFamily="2" charset="2"/>
              <a:buChar char="ü"/>
            </a:pPr>
            <a:endParaRPr lang="en-US" sz="3200" dirty="0">
              <a:solidFill>
                <a:srgbClr val="002060"/>
              </a:solidFill>
              <a:latin typeface="Arial" pitchFamily="34" charset="0"/>
              <a:cs typeface="Arial" pitchFamily="34" charset="0"/>
            </a:endParaRPr>
          </a:p>
          <a:p>
            <a:pPr marL="457200" lvl="0" indent="-457200" algn="just">
              <a:lnSpc>
                <a:spcPct val="100000"/>
              </a:lnSpc>
              <a:buFont typeface="Wingdings" panose="05000000000000000000" pitchFamily="2" charset="2"/>
              <a:buChar char="ü"/>
            </a:pPr>
            <a:r>
              <a:rPr lang="en-US" sz="3200" dirty="0">
                <a:solidFill>
                  <a:srgbClr val="002060"/>
                </a:solidFill>
                <a:latin typeface="Arial" pitchFamily="34" charset="0"/>
                <a:cs typeface="Arial" pitchFamily="34" charset="0"/>
              </a:rPr>
              <a:t>“Classification of economic sector” (UN SNA 2008);</a:t>
            </a:r>
          </a:p>
          <a:p>
            <a:pPr marL="457200" lvl="0" indent="-457200" algn="just">
              <a:lnSpc>
                <a:spcPct val="100000"/>
              </a:lnSpc>
              <a:buFont typeface="Wingdings" panose="05000000000000000000" pitchFamily="2" charset="2"/>
              <a:buChar char="ü"/>
            </a:pPr>
            <a:endParaRPr lang="en-US" sz="3200" dirty="0">
              <a:solidFill>
                <a:srgbClr val="002060"/>
              </a:solidFill>
              <a:latin typeface="Arial" pitchFamily="34" charset="0"/>
              <a:cs typeface="Arial" pitchFamily="34" charset="0"/>
            </a:endParaRPr>
          </a:p>
          <a:p>
            <a:pPr marL="457200" lvl="0" indent="-457200" algn="just">
              <a:lnSpc>
                <a:spcPct val="100000"/>
              </a:lnSpc>
              <a:buFont typeface="Wingdings" panose="05000000000000000000" pitchFamily="2" charset="2"/>
              <a:buChar char="ü"/>
            </a:pPr>
            <a:r>
              <a:rPr lang="en-US" sz="3200" dirty="0">
                <a:solidFill>
                  <a:srgbClr val="002060"/>
                </a:solidFill>
                <a:latin typeface="Arial" pitchFamily="34" charset="0"/>
                <a:cs typeface="Arial" pitchFamily="34" charset="0"/>
              </a:rPr>
              <a:t>“Classifications of the functions, revenue and expenditure of the Government” (UN Classifications of the Functions of Governments)</a:t>
            </a:r>
          </a:p>
          <a:p>
            <a:pPr marL="457200" indent="-457200" algn="just">
              <a:lnSpc>
                <a:spcPct val="100000"/>
              </a:lnSpc>
              <a:buFont typeface="Wingdings" panose="05000000000000000000" pitchFamily="2" charset="2"/>
              <a:buChar char="ü"/>
            </a:pPr>
            <a:endParaRPr lang="en-US" sz="3200" dirty="0">
              <a:solidFill>
                <a:srgbClr val="002060"/>
              </a:solidFill>
              <a:latin typeface="Arial" pitchFamily="34" charset="0"/>
              <a:cs typeface="Arial" pitchFamily="34" charset="0"/>
            </a:endParaRPr>
          </a:p>
          <a:p>
            <a:pPr marL="457200" indent="-457200" algn="just">
              <a:lnSpc>
                <a:spcPct val="100000"/>
              </a:lnSpc>
              <a:buFont typeface="Wingdings" panose="05000000000000000000" pitchFamily="2" charset="2"/>
              <a:buChar char="ü"/>
            </a:pPr>
            <a:r>
              <a:rPr lang="en-US" sz="3200" dirty="0">
                <a:solidFill>
                  <a:srgbClr val="002060"/>
                </a:solidFill>
                <a:latin typeface="Arial" pitchFamily="34" charset="0"/>
                <a:cs typeface="Arial" pitchFamily="34" charset="0"/>
              </a:rPr>
              <a:t>“Classifications of goods and services of individual consumption by purpose” (UN Classifications of Individual Consumption by Purpose);</a:t>
            </a:r>
          </a:p>
          <a:p>
            <a:pPr algn="just">
              <a:lnSpc>
                <a:spcPct val="100000"/>
              </a:lnSpc>
            </a:pPr>
            <a:endParaRPr lang="en-US" sz="3200" dirty="0">
              <a:solidFill>
                <a:srgbClr val="002060"/>
              </a:solidFill>
              <a:latin typeface="Arial" pitchFamily="34" charset="0"/>
              <a:cs typeface="Arial" pitchFamily="34" charset="0"/>
            </a:endParaRPr>
          </a:p>
          <a:p>
            <a:pPr marL="457200" lvl="0" indent="-457200" algn="just">
              <a:lnSpc>
                <a:spcPct val="100000"/>
              </a:lnSpc>
              <a:buFont typeface="Wingdings" panose="05000000000000000000" pitchFamily="2" charset="2"/>
              <a:buChar char="ü"/>
            </a:pPr>
            <a:r>
              <a:rPr lang="en-US" sz="3200" dirty="0">
                <a:solidFill>
                  <a:srgbClr val="002060"/>
                </a:solidFill>
                <a:latin typeface="Arial" pitchFamily="34" charset="0"/>
                <a:cs typeface="Arial" pitchFamily="34" charset="0"/>
              </a:rPr>
              <a:t>Classification of the purposes of non-governmental organizations”, 2011 (UN Classification of the Purposes of Non-Profit Institutions Serving Households);</a:t>
            </a:r>
          </a:p>
          <a:p>
            <a:pPr marL="457200" lvl="0" indent="-457200" algn="just">
              <a:lnSpc>
                <a:spcPct val="100000"/>
              </a:lnSpc>
              <a:buFont typeface="Wingdings" panose="05000000000000000000" pitchFamily="2" charset="2"/>
              <a:buChar char="ü"/>
            </a:pPr>
            <a:endParaRPr lang="en-US" sz="3200" dirty="0">
              <a:solidFill>
                <a:srgbClr val="002060"/>
              </a:solidFill>
              <a:latin typeface="Arial" pitchFamily="34" charset="0"/>
              <a:cs typeface="Arial" pitchFamily="34" charset="0"/>
            </a:endParaRPr>
          </a:p>
          <a:p>
            <a:pPr marL="457200" lvl="0" indent="-457200" algn="just">
              <a:lnSpc>
                <a:spcPct val="100000"/>
              </a:lnSpc>
              <a:buFont typeface="Wingdings" panose="05000000000000000000" pitchFamily="2" charset="2"/>
              <a:buChar char="ü"/>
            </a:pPr>
            <a:r>
              <a:rPr lang="en-US" sz="3200" dirty="0">
                <a:solidFill>
                  <a:srgbClr val="002060"/>
                </a:solidFill>
                <a:latin typeface="Arial" pitchFamily="34" charset="0"/>
                <a:cs typeface="Arial" pitchFamily="34" charset="0"/>
              </a:rPr>
              <a:t>“Harmonized commodity description and coding system”, 1998 (WCO Harmonized Commodity Description and Coding Systems);</a:t>
            </a:r>
          </a:p>
          <a:p>
            <a:pPr marL="457200" lvl="0" indent="-457200" algn="just">
              <a:lnSpc>
                <a:spcPct val="100000"/>
              </a:lnSpc>
              <a:buFont typeface="Wingdings" panose="05000000000000000000" pitchFamily="2" charset="2"/>
              <a:buChar char="ü"/>
            </a:pPr>
            <a:endParaRPr lang="en-US" sz="3200" dirty="0">
              <a:solidFill>
                <a:srgbClr val="002060"/>
              </a:solidFill>
              <a:latin typeface="Arial" pitchFamily="34" charset="0"/>
              <a:cs typeface="Arial" pitchFamily="34" charset="0"/>
            </a:endParaRPr>
          </a:p>
          <a:p>
            <a:pPr marL="457200" lvl="0" indent="-457200" algn="just">
              <a:lnSpc>
                <a:spcPct val="100000"/>
              </a:lnSpc>
              <a:buFont typeface="Wingdings" panose="05000000000000000000" pitchFamily="2" charset="2"/>
              <a:buChar char="ü"/>
            </a:pPr>
            <a:r>
              <a:rPr lang="en-US" sz="3200" dirty="0">
                <a:solidFill>
                  <a:srgbClr val="002060"/>
                </a:solidFill>
                <a:latin typeface="Arial" pitchFamily="34" charset="0"/>
                <a:cs typeface="Arial" pitchFamily="34" charset="0"/>
              </a:rPr>
              <a:t>“Classification of financial and non-financial assets”, 2013 (SNA 2008);</a:t>
            </a:r>
          </a:p>
        </p:txBody>
      </p:sp>
      <p:sp>
        <p:nvSpPr>
          <p:cNvPr id="5" name="TextBox 4">
            <a:extLst>
              <a:ext uri="{FF2B5EF4-FFF2-40B4-BE49-F238E27FC236}">
                <a16:creationId xmlns:a16="http://schemas.microsoft.com/office/drawing/2014/main" id="{1CA9EB11-BDF2-F49A-727F-ADD67B7FEB09}"/>
              </a:ext>
            </a:extLst>
          </p:cNvPr>
          <p:cNvSpPr txBox="1"/>
          <p:nvPr/>
        </p:nvSpPr>
        <p:spPr>
          <a:xfrm>
            <a:off x="2018765" y="2490260"/>
            <a:ext cx="12195110" cy="6463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gn="just"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3600" b="1" i="0" u="none" strike="noStrike" kern="1200" cap="none" spc="0" normalizeH="0" baseline="0" noProof="0" dirty="0">
                <a:ln>
                  <a:noFill/>
                </a:ln>
                <a:solidFill>
                  <a:srgbClr val="0333FD"/>
                </a:solidFill>
                <a:effectLst/>
                <a:uLnTx/>
                <a:uFillTx/>
                <a:latin typeface="Arial" pitchFamily="34" charset="0"/>
                <a:ea typeface="+mn-ea"/>
                <a:cs typeface="Arial" pitchFamily="34" charset="0"/>
              </a:rPr>
              <a:t>Classifications are adopted and applied:</a:t>
            </a:r>
          </a:p>
        </p:txBody>
      </p:sp>
      <p:pic>
        <p:nvPicPr>
          <p:cNvPr id="2" name="Picture 4">
            <a:extLst>
              <a:ext uri="{FF2B5EF4-FFF2-40B4-BE49-F238E27FC236}">
                <a16:creationId xmlns:a16="http://schemas.microsoft.com/office/drawing/2014/main" id="{6EC957DE-3CE0-56DB-EBF6-6013B4D58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7820" y="2090457"/>
            <a:ext cx="2767478" cy="387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Users\tserenkhand_j\Desktop\27591760_10211794778845496_566647313_n.jpg">
            <a:extLst>
              <a:ext uri="{FF2B5EF4-FFF2-40B4-BE49-F238E27FC236}">
                <a16:creationId xmlns:a16="http://schemas.microsoft.com/office/drawing/2014/main" id="{0AAFB8D1-2324-2CD5-934B-2660AB2D1E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192" t="8086" r="12383" b="5807"/>
          <a:stretch>
            <a:fillRect/>
          </a:stretch>
        </p:blipFill>
        <p:spPr bwMode="auto">
          <a:xfrm>
            <a:off x="20644484" y="2004708"/>
            <a:ext cx="2696302" cy="404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92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33E0FF72-F1C9-43B0-A45F-3264EAB6CC16}"/>
              </a:ext>
            </a:extLst>
          </p:cNvPr>
          <p:cNvPicPr>
            <a:picLocks noChangeAspect="1"/>
          </p:cNvPicPr>
          <p:nvPr/>
        </p:nvPicPr>
        <p:blipFill rotWithShape="1">
          <a:blip r:embed="rId3">
            <a:extLst>
              <a:ext uri="{28A0092B-C50C-407E-A947-70E740481C1C}">
                <a14:useLocalDpi xmlns:a14="http://schemas.microsoft.com/office/drawing/2010/main" val="0"/>
              </a:ext>
            </a:extLst>
          </a:blip>
          <a:srcRect t="196" b="6397"/>
          <a:stretch/>
        </p:blipFill>
        <p:spPr>
          <a:xfrm>
            <a:off x="0" y="0"/>
            <a:ext cx="24384000" cy="13716000"/>
          </a:xfrm>
          <a:prstGeom prst="rect">
            <a:avLst/>
          </a:prstGeom>
        </p:spPr>
      </p:pic>
      <p:sp>
        <p:nvSpPr>
          <p:cNvPr id="11" name="Thank You"/>
          <p:cNvSpPr txBox="1"/>
          <p:nvPr/>
        </p:nvSpPr>
        <p:spPr>
          <a:xfrm>
            <a:off x="3834673" y="6113800"/>
            <a:ext cx="17951228" cy="172354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ct val="80000"/>
              </a:lnSpc>
              <a:defRPr sz="20000" b="1" cap="all" spc="-1000">
                <a:solidFill>
                  <a:schemeClr val="accent1">
                    <a:lumOff val="-9999"/>
                  </a:schemeClr>
                </a:solidFill>
                <a:latin typeface="IBM Plex Sans"/>
                <a:ea typeface="IBM Plex Sans"/>
                <a:cs typeface="IBM Plex Sans"/>
                <a:sym typeface="IBM Plex Sans"/>
              </a:defRPr>
            </a:lvl1pPr>
          </a:lstStyle>
          <a:p>
            <a:pPr algn="ctr"/>
            <a:endParaRPr sz="14000">
              <a:solidFill>
                <a:schemeClr val="bg1"/>
              </a:solidFill>
              <a:latin typeface="Montserrat" panose="00000500000000000000" pitchFamily="50" charset="0"/>
            </a:endParaRPr>
          </a:p>
        </p:txBody>
      </p:sp>
      <p:sp>
        <p:nvSpPr>
          <p:cNvPr id="6" name="Freeform 16"/>
          <p:cNvSpPr>
            <a:spLocks noEditPoints="1"/>
          </p:cNvSpPr>
          <p:nvPr/>
        </p:nvSpPr>
        <p:spPr bwMode="auto">
          <a:xfrm>
            <a:off x="9218645" y="8012162"/>
            <a:ext cx="15165355" cy="8556401"/>
          </a:xfrm>
          <a:custGeom>
            <a:avLst/>
            <a:gdLst>
              <a:gd name="T0" fmla="*/ 2483 w 7359"/>
              <a:gd name="T1" fmla="*/ 3320 h 4152"/>
              <a:gd name="T2" fmla="*/ 3039 w 7359"/>
              <a:gd name="T3" fmla="*/ 3320 h 4152"/>
              <a:gd name="T4" fmla="*/ 3039 w 7359"/>
              <a:gd name="T5" fmla="*/ 1508 h 4152"/>
              <a:gd name="T6" fmla="*/ 2483 w 7359"/>
              <a:gd name="T7" fmla="*/ 1828 h 4152"/>
              <a:gd name="T8" fmla="*/ 2483 w 7359"/>
              <a:gd name="T9" fmla="*/ 3320 h 4152"/>
              <a:gd name="T10" fmla="*/ 4700 w 7359"/>
              <a:gd name="T11" fmla="*/ 1697 h 4152"/>
              <a:gd name="T12" fmla="*/ 7359 w 7359"/>
              <a:gd name="T13" fmla="*/ 0 h 4152"/>
              <a:gd name="T14" fmla="*/ 4700 w 7359"/>
              <a:gd name="T15" fmla="*/ 1458 h 4152"/>
              <a:gd name="T16" fmla="*/ 3618 w 7359"/>
              <a:gd name="T17" fmla="*/ 866 h 4152"/>
              <a:gd name="T18" fmla="*/ 114 w 7359"/>
              <a:gd name="T19" fmla="*/ 2839 h 4152"/>
              <a:gd name="T20" fmla="*/ 0 w 7359"/>
              <a:gd name="T21" fmla="*/ 3162 h 4152"/>
              <a:gd name="T22" fmla="*/ 3618 w 7359"/>
              <a:gd name="T23" fmla="*/ 1089 h 4152"/>
              <a:gd name="T24" fmla="*/ 4700 w 7359"/>
              <a:gd name="T25" fmla="*/ 1697 h 4152"/>
              <a:gd name="T26" fmla="*/ 3918 w 7359"/>
              <a:gd name="T27" fmla="*/ 3320 h 4152"/>
              <a:gd name="T28" fmla="*/ 4471 w 7359"/>
              <a:gd name="T29" fmla="*/ 3320 h 4152"/>
              <a:gd name="T30" fmla="*/ 4471 w 7359"/>
              <a:gd name="T31" fmla="*/ 1666 h 4152"/>
              <a:gd name="T32" fmla="*/ 3918 w 7359"/>
              <a:gd name="T33" fmla="*/ 1362 h 4152"/>
              <a:gd name="T34" fmla="*/ 3918 w 7359"/>
              <a:gd name="T35" fmla="*/ 3320 h 4152"/>
              <a:gd name="T36" fmla="*/ 4638 w 7359"/>
              <a:gd name="T37" fmla="*/ 1756 h 4152"/>
              <a:gd name="T38" fmla="*/ 4638 w 7359"/>
              <a:gd name="T39" fmla="*/ 3320 h 4152"/>
              <a:gd name="T40" fmla="*/ 5195 w 7359"/>
              <a:gd name="T41" fmla="*/ 3320 h 4152"/>
              <a:gd name="T42" fmla="*/ 5195 w 7359"/>
              <a:gd name="T43" fmla="*/ 1468 h 4152"/>
              <a:gd name="T44" fmla="*/ 4697 w 7359"/>
              <a:gd name="T45" fmla="*/ 1787 h 4152"/>
              <a:gd name="T46" fmla="*/ 4638 w 7359"/>
              <a:gd name="T47" fmla="*/ 1756 h 4152"/>
              <a:gd name="T48" fmla="*/ 5358 w 7359"/>
              <a:gd name="T49" fmla="*/ 3320 h 4152"/>
              <a:gd name="T50" fmla="*/ 5915 w 7359"/>
              <a:gd name="T51" fmla="*/ 3320 h 4152"/>
              <a:gd name="T52" fmla="*/ 5915 w 7359"/>
              <a:gd name="T53" fmla="*/ 1005 h 4152"/>
              <a:gd name="T54" fmla="*/ 5358 w 7359"/>
              <a:gd name="T55" fmla="*/ 1362 h 4152"/>
              <a:gd name="T56" fmla="*/ 5358 w 7359"/>
              <a:gd name="T57" fmla="*/ 3320 h 4152"/>
              <a:gd name="T58" fmla="*/ 6802 w 7359"/>
              <a:gd name="T59" fmla="*/ 3320 h 4152"/>
              <a:gd name="T60" fmla="*/ 7359 w 7359"/>
              <a:gd name="T61" fmla="*/ 3320 h 4152"/>
              <a:gd name="T62" fmla="*/ 7359 w 7359"/>
              <a:gd name="T63" fmla="*/ 74 h 4152"/>
              <a:gd name="T64" fmla="*/ 6802 w 7359"/>
              <a:gd name="T65" fmla="*/ 434 h 4152"/>
              <a:gd name="T66" fmla="*/ 6802 w 7359"/>
              <a:gd name="T67" fmla="*/ 3320 h 4152"/>
              <a:gd name="T68" fmla="*/ 3216 w 7359"/>
              <a:gd name="T69" fmla="*/ 1409 h 4152"/>
              <a:gd name="T70" fmla="*/ 3216 w 7359"/>
              <a:gd name="T71" fmla="*/ 3320 h 4152"/>
              <a:gd name="T72" fmla="*/ 3772 w 7359"/>
              <a:gd name="T73" fmla="*/ 3320 h 4152"/>
              <a:gd name="T74" fmla="*/ 3772 w 7359"/>
              <a:gd name="T75" fmla="*/ 1285 h 4152"/>
              <a:gd name="T76" fmla="*/ 3596 w 7359"/>
              <a:gd name="T77" fmla="*/ 1188 h 4152"/>
              <a:gd name="T78" fmla="*/ 3216 w 7359"/>
              <a:gd name="T79" fmla="*/ 1409 h 4152"/>
              <a:gd name="T80" fmla="*/ 6082 w 7359"/>
              <a:gd name="T81" fmla="*/ 3320 h 4152"/>
              <a:gd name="T82" fmla="*/ 6639 w 7359"/>
              <a:gd name="T83" fmla="*/ 3320 h 4152"/>
              <a:gd name="T84" fmla="*/ 6639 w 7359"/>
              <a:gd name="T85" fmla="*/ 540 h 4152"/>
              <a:gd name="T86" fmla="*/ 6082 w 7359"/>
              <a:gd name="T87" fmla="*/ 897 h 4152"/>
              <a:gd name="T88" fmla="*/ 6082 w 7359"/>
              <a:gd name="T89" fmla="*/ 3320 h 4152"/>
              <a:gd name="T90" fmla="*/ 1741 w 7359"/>
              <a:gd name="T91" fmla="*/ 3724 h 4152"/>
              <a:gd name="T92" fmla="*/ 2297 w 7359"/>
              <a:gd name="T93" fmla="*/ 3724 h 4152"/>
              <a:gd name="T94" fmla="*/ 2297 w 7359"/>
              <a:gd name="T95" fmla="*/ 1915 h 4152"/>
              <a:gd name="T96" fmla="*/ 1741 w 7359"/>
              <a:gd name="T97" fmla="*/ 2231 h 4152"/>
              <a:gd name="T98" fmla="*/ 1741 w 7359"/>
              <a:gd name="T99" fmla="*/ 3724 h 4152"/>
              <a:gd name="T100" fmla="*/ 1014 w 7359"/>
              <a:gd name="T101" fmla="*/ 4152 h 4152"/>
              <a:gd name="T102" fmla="*/ 1568 w 7359"/>
              <a:gd name="T103" fmla="*/ 4152 h 4152"/>
              <a:gd name="T104" fmla="*/ 1568 w 7359"/>
              <a:gd name="T105" fmla="*/ 2343 h 4152"/>
              <a:gd name="T106" fmla="*/ 1014 w 7359"/>
              <a:gd name="T107" fmla="*/ 2659 h 4152"/>
              <a:gd name="T108" fmla="*/ 1014 w 7359"/>
              <a:gd name="T109" fmla="*/ 4152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9" h="4152">
                <a:moveTo>
                  <a:pt x="2483" y="3320"/>
                </a:moveTo>
                <a:lnTo>
                  <a:pt x="3039" y="3320"/>
                </a:lnTo>
                <a:lnTo>
                  <a:pt x="3039" y="1508"/>
                </a:lnTo>
                <a:lnTo>
                  <a:pt x="2483" y="1828"/>
                </a:lnTo>
                <a:lnTo>
                  <a:pt x="2483" y="3320"/>
                </a:lnTo>
                <a:close/>
                <a:moveTo>
                  <a:pt x="4700" y="1697"/>
                </a:moveTo>
                <a:lnTo>
                  <a:pt x="7359" y="0"/>
                </a:lnTo>
                <a:lnTo>
                  <a:pt x="4700" y="1458"/>
                </a:lnTo>
                <a:lnTo>
                  <a:pt x="3618" y="866"/>
                </a:lnTo>
                <a:lnTo>
                  <a:pt x="114" y="2839"/>
                </a:lnTo>
                <a:lnTo>
                  <a:pt x="0" y="3162"/>
                </a:lnTo>
                <a:lnTo>
                  <a:pt x="3618" y="1089"/>
                </a:lnTo>
                <a:lnTo>
                  <a:pt x="4700" y="1697"/>
                </a:lnTo>
                <a:close/>
                <a:moveTo>
                  <a:pt x="3918" y="3320"/>
                </a:moveTo>
                <a:lnTo>
                  <a:pt x="4471" y="3320"/>
                </a:lnTo>
                <a:lnTo>
                  <a:pt x="4471" y="1666"/>
                </a:lnTo>
                <a:lnTo>
                  <a:pt x="3918" y="1362"/>
                </a:lnTo>
                <a:lnTo>
                  <a:pt x="3918" y="3320"/>
                </a:lnTo>
                <a:close/>
                <a:moveTo>
                  <a:pt x="4638" y="1756"/>
                </a:moveTo>
                <a:lnTo>
                  <a:pt x="4638" y="3320"/>
                </a:lnTo>
                <a:lnTo>
                  <a:pt x="5195" y="3320"/>
                </a:lnTo>
                <a:lnTo>
                  <a:pt x="5195" y="1468"/>
                </a:lnTo>
                <a:lnTo>
                  <a:pt x="4697" y="1787"/>
                </a:lnTo>
                <a:lnTo>
                  <a:pt x="4638" y="1756"/>
                </a:lnTo>
                <a:close/>
                <a:moveTo>
                  <a:pt x="5358" y="3320"/>
                </a:moveTo>
                <a:lnTo>
                  <a:pt x="5915" y="3320"/>
                </a:lnTo>
                <a:lnTo>
                  <a:pt x="5915" y="1005"/>
                </a:lnTo>
                <a:lnTo>
                  <a:pt x="5358" y="1362"/>
                </a:lnTo>
                <a:lnTo>
                  <a:pt x="5358" y="3320"/>
                </a:lnTo>
                <a:close/>
                <a:moveTo>
                  <a:pt x="6802" y="3320"/>
                </a:moveTo>
                <a:lnTo>
                  <a:pt x="7359" y="3320"/>
                </a:lnTo>
                <a:lnTo>
                  <a:pt x="7359" y="74"/>
                </a:lnTo>
                <a:lnTo>
                  <a:pt x="6802" y="434"/>
                </a:lnTo>
                <a:lnTo>
                  <a:pt x="6802" y="3320"/>
                </a:lnTo>
                <a:close/>
                <a:moveTo>
                  <a:pt x="3216" y="1409"/>
                </a:moveTo>
                <a:lnTo>
                  <a:pt x="3216" y="3320"/>
                </a:lnTo>
                <a:lnTo>
                  <a:pt x="3772" y="3320"/>
                </a:lnTo>
                <a:lnTo>
                  <a:pt x="3772" y="1285"/>
                </a:lnTo>
                <a:lnTo>
                  <a:pt x="3596" y="1188"/>
                </a:lnTo>
                <a:lnTo>
                  <a:pt x="3216" y="1409"/>
                </a:lnTo>
                <a:close/>
                <a:moveTo>
                  <a:pt x="6082" y="3320"/>
                </a:moveTo>
                <a:lnTo>
                  <a:pt x="6639" y="3320"/>
                </a:lnTo>
                <a:lnTo>
                  <a:pt x="6639" y="540"/>
                </a:lnTo>
                <a:lnTo>
                  <a:pt x="6082" y="897"/>
                </a:lnTo>
                <a:lnTo>
                  <a:pt x="6082" y="3320"/>
                </a:lnTo>
                <a:close/>
                <a:moveTo>
                  <a:pt x="1741" y="3724"/>
                </a:moveTo>
                <a:lnTo>
                  <a:pt x="2297" y="3724"/>
                </a:lnTo>
                <a:lnTo>
                  <a:pt x="2297" y="1915"/>
                </a:lnTo>
                <a:lnTo>
                  <a:pt x="1741" y="2231"/>
                </a:lnTo>
                <a:lnTo>
                  <a:pt x="1741" y="3724"/>
                </a:lnTo>
                <a:close/>
                <a:moveTo>
                  <a:pt x="1014" y="4152"/>
                </a:moveTo>
                <a:lnTo>
                  <a:pt x="1568" y="4152"/>
                </a:lnTo>
                <a:lnTo>
                  <a:pt x="1568" y="2343"/>
                </a:lnTo>
                <a:lnTo>
                  <a:pt x="1014" y="2659"/>
                </a:lnTo>
                <a:lnTo>
                  <a:pt x="1014" y="4152"/>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4" name="Graphic 13">
            <a:extLst>
              <a:ext uri="{FF2B5EF4-FFF2-40B4-BE49-F238E27FC236}">
                <a16:creationId xmlns:a16="http://schemas.microsoft.com/office/drawing/2014/main" id="{ADF9DB0D-6984-4BFE-880A-660C0BF688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0"/>
            <a:ext cx="24383999" cy="13715999"/>
          </a:xfrm>
          <a:prstGeom prst="rect">
            <a:avLst/>
          </a:prstGeom>
        </p:spPr>
      </p:pic>
      <p:sp>
        <p:nvSpPr>
          <p:cNvPr id="3" name="Thank You"/>
          <p:cNvSpPr txBox="1"/>
          <p:nvPr/>
        </p:nvSpPr>
        <p:spPr>
          <a:xfrm>
            <a:off x="3897611" y="3528477"/>
            <a:ext cx="16651716" cy="215443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ct val="80000"/>
              </a:lnSpc>
              <a:defRPr sz="20000" b="1" cap="all" spc="-1000">
                <a:solidFill>
                  <a:schemeClr val="accent1">
                    <a:lumOff val="-9999"/>
                  </a:schemeClr>
                </a:solidFill>
                <a:latin typeface="IBM Plex Sans"/>
                <a:ea typeface="IBM Plex Sans"/>
                <a:cs typeface="IBM Plex Sans"/>
                <a:sym typeface="IBM Plex Sans"/>
              </a:defRPr>
            </a:lvl1pPr>
          </a:lstStyle>
          <a:p>
            <a:pPr algn="ctr">
              <a:lnSpc>
                <a:spcPct val="100000"/>
              </a:lnSpc>
            </a:pPr>
            <a:endParaRPr lang="mn-MN" sz="7000" spc="0" dirty="0">
              <a:solidFill>
                <a:schemeClr val="bg1"/>
              </a:solidFill>
              <a:latin typeface="Montserrat" panose="00000500000000000000" pitchFamily="2" charset="0"/>
              <a:cs typeface="Arial" panose="020B0604020202020204" pitchFamily="34" charset="0"/>
            </a:endParaRPr>
          </a:p>
          <a:p>
            <a:pPr algn="ctr">
              <a:lnSpc>
                <a:spcPct val="100000"/>
              </a:lnSpc>
            </a:pPr>
            <a:r>
              <a:rPr lang="en-US" sz="7000" spc="0" dirty="0">
                <a:solidFill>
                  <a:schemeClr val="bg1"/>
                </a:solidFill>
                <a:latin typeface="Montserrat" panose="00000500000000000000" pitchFamily="2" charset="0"/>
                <a:cs typeface="Arial" panose="020B0604020202020204" pitchFamily="34" charset="0"/>
              </a:rPr>
              <a:t>Thank you</a:t>
            </a:r>
            <a:endParaRPr lang="mn-MN" sz="7000" spc="0" dirty="0">
              <a:solidFill>
                <a:schemeClr val="bg1"/>
              </a:solidFill>
              <a:latin typeface="Montserrat" panose="00000500000000000000" pitchFamily="2" charset="0"/>
              <a:cs typeface="Arial" panose="020B0604020202020204" pitchFamily="34" charset="0"/>
            </a:endParaRPr>
          </a:p>
        </p:txBody>
      </p:sp>
      <p:sp>
        <p:nvSpPr>
          <p:cNvPr id="10" name="about us"/>
          <p:cNvSpPr txBox="1"/>
          <p:nvPr/>
        </p:nvSpPr>
        <p:spPr>
          <a:xfrm>
            <a:off x="14630401" y="12542746"/>
            <a:ext cx="8780822" cy="393954"/>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a:spAutoFit/>
          </a:bodyPr>
          <a:lstStyle>
            <a:lvl1pPr>
              <a:lnSpc>
                <a:spcPct val="80000"/>
              </a:lnSpc>
              <a:defRPr sz="12300" b="1" cap="all" spc="-615">
                <a:solidFill>
                  <a:schemeClr val="accent1">
                    <a:lumOff val="-9999"/>
                  </a:schemeClr>
                </a:solidFill>
                <a:latin typeface="IBM Plex Sans"/>
                <a:ea typeface="IBM Plex Sans"/>
                <a:cs typeface="IBM Plex Sans"/>
                <a:sym typeface="IBM Plex Sans"/>
              </a:defRPr>
            </a:lvl1pPr>
          </a:lstStyle>
          <a:p>
            <a:pPr algn="r"/>
            <a:r>
              <a:rPr lang="en-US" sz="3200" spc="0">
                <a:solidFill>
                  <a:srgbClr val="0070C0"/>
                </a:solidFill>
                <a:latin typeface="Montserrat" panose="00000500000000000000" pitchFamily="2" charset="0"/>
                <a:ea typeface="Roboto" panose="02000000000000000000" pitchFamily="2" charset="0"/>
                <a:cs typeface="Arial" panose="020B0604020202020204" pitchFamily="34" charset="0"/>
              </a:rPr>
              <a:t>WWW.NSO.MN | WWW.1212.MN</a:t>
            </a:r>
          </a:p>
        </p:txBody>
      </p:sp>
      <p:pic>
        <p:nvPicPr>
          <p:cNvPr id="12" name="Picture 5" descr="Text&#10;&#10;Description automatically generated">
            <a:extLst>
              <a:ext uri="{FF2B5EF4-FFF2-40B4-BE49-F238E27FC236}">
                <a16:creationId xmlns:a16="http://schemas.microsoft.com/office/drawing/2014/main" id="{9BC75AB6-C693-41B5-928A-580FCDA0EFC9}"/>
              </a:ext>
            </a:extLst>
          </p:cNvPr>
          <p:cNvPicPr>
            <a:picLocks noChangeAspect="1"/>
          </p:cNvPicPr>
          <p:nvPr/>
        </p:nvPicPr>
        <p:blipFill>
          <a:blip r:embed="rId6"/>
          <a:stretch>
            <a:fillRect/>
          </a:stretch>
        </p:blipFill>
        <p:spPr>
          <a:xfrm>
            <a:off x="588232" y="528687"/>
            <a:ext cx="4314825" cy="1491971"/>
          </a:xfrm>
          <a:prstGeom prst="rect">
            <a:avLst/>
          </a:prstGeom>
        </p:spPr>
      </p:pic>
    </p:spTree>
    <p:extLst>
      <p:ext uri="{BB962C8B-B14F-4D97-AF65-F5344CB8AC3E}">
        <p14:creationId xmlns:p14="http://schemas.microsoft.com/office/powerpoint/2010/main" val="40312448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0E4772-2B78-496D-9A6E-1F2E2FA25D43}"/>
              </a:ext>
            </a:extLst>
          </p:cNvPr>
          <p:cNvSpPr/>
          <p:nvPr/>
        </p:nvSpPr>
        <p:spPr>
          <a:xfrm>
            <a:off x="2335346" y="1109487"/>
            <a:ext cx="22048654" cy="87716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12300" b="1" cap="all" spc="-615">
                <a:solidFill>
                  <a:srgbClr val="000000"/>
                </a:solidFill>
                <a:latin typeface="IBM Plex Sans"/>
                <a:ea typeface="IBM Plex Sans"/>
                <a:cs typeface="IBM Plex Sans"/>
                <a:sym typeface="IBM Plex Sans"/>
              </a:defRPr>
            </a:pPr>
            <a:r>
              <a:rPr kumimoji="0" lang="en-US" sz="44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rPr>
              <a:t>HISTORICAL BACKGROUND of national accounts of </a:t>
            </a:r>
            <a:r>
              <a:rPr kumimoji="0" lang="en-US" sz="4400" b="1" i="0" u="none" strike="noStrike" kern="0" cap="all" spc="0" normalizeH="0" baseline="0" noProof="0" dirty="0" err="1">
                <a:ln>
                  <a:noFill/>
                </a:ln>
                <a:solidFill>
                  <a:srgbClr val="005BAA"/>
                </a:solidFill>
                <a:effectLst/>
                <a:uLnTx/>
                <a:uFillTx/>
                <a:latin typeface="Arial" panose="020B0604020202020204" pitchFamily="34" charset="0"/>
                <a:cs typeface="Arial" panose="020B0604020202020204" pitchFamily="34" charset="0"/>
                <a:sym typeface="IBM Plex Sans"/>
              </a:rPr>
              <a:t>mongolia</a:t>
            </a:r>
            <a:endParaRPr kumimoji="0" lang="mn-MN" sz="44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endParaRPr>
          </a:p>
        </p:txBody>
      </p:sp>
      <p:sp>
        <p:nvSpPr>
          <p:cNvPr id="2" name="Content Placeholder 2">
            <a:extLst>
              <a:ext uri="{FF2B5EF4-FFF2-40B4-BE49-F238E27FC236}">
                <a16:creationId xmlns:a16="http://schemas.microsoft.com/office/drawing/2014/main" id="{70BBAB43-3E8E-B3A4-45AC-ED3FA703FF35}"/>
              </a:ext>
            </a:extLst>
          </p:cNvPr>
          <p:cNvSpPr txBox="1">
            <a:spLocks/>
          </p:cNvSpPr>
          <p:nvPr/>
        </p:nvSpPr>
        <p:spPr>
          <a:xfrm>
            <a:off x="1958545" y="2738438"/>
            <a:ext cx="19034555" cy="9015412"/>
          </a:xfrm>
          <a:prstGeom prst="rect">
            <a:avLst/>
          </a:prstGeom>
        </p:spPr>
        <p:txBody>
          <a:bodyPr>
            <a:normAutofit/>
          </a:bodyPr>
          <a:lstStyle>
            <a:lvl1pPr marL="396874" marR="0" indent="-396874"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1pPr>
            <a:lvl2pPr marL="1031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2pPr>
            <a:lvl3pPr marL="1666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3pPr>
            <a:lvl4pPr marL="2301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4pPr>
            <a:lvl5pPr marL="2936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5pPr>
            <a:lvl6pPr marL="3571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6pPr>
            <a:lvl7pPr marL="4206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7pPr>
            <a:lvl8pPr marL="4841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8pPr>
            <a:lvl9pPr marL="5476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9pPr>
          </a:lstStyle>
          <a:p>
            <a:pPr marL="0" indent="0" hangingPunct="1">
              <a:lnSpc>
                <a:spcPct val="100000"/>
              </a:lnSpc>
              <a:buFontTx/>
              <a:buNone/>
            </a:pPr>
            <a:r>
              <a:rPr lang="en-US" sz="4400" dirty="0">
                <a:solidFill>
                  <a:srgbClr val="002060"/>
                </a:solidFill>
                <a:latin typeface="Arial" panose="020B0604020202020204" pitchFamily="34" charset="0"/>
                <a:cs typeface="Arial" panose="020B0604020202020204" pitchFamily="34" charset="0"/>
              </a:rPr>
              <a:t>The implementation of the System of National accounts in Mongolia and the development of related indicator systems can be considered in 5 stages. It includes:</a:t>
            </a:r>
            <a:endParaRPr lang="mn-MN" sz="4400" dirty="0">
              <a:solidFill>
                <a:srgbClr val="002060"/>
              </a:solidFill>
              <a:latin typeface="Arial" panose="020B0604020202020204" pitchFamily="34" charset="0"/>
              <a:cs typeface="Arial" panose="020B0604020202020204" pitchFamily="34" charset="0"/>
            </a:endParaRPr>
          </a:p>
          <a:p>
            <a:pPr marL="0" indent="0" hangingPunct="1">
              <a:lnSpc>
                <a:spcPct val="100000"/>
              </a:lnSpc>
              <a:buFontTx/>
              <a:buNone/>
            </a:pPr>
            <a:endParaRPr lang="mn-MN" sz="4400" dirty="0">
              <a:solidFill>
                <a:srgbClr val="002060"/>
              </a:solidFill>
              <a:latin typeface="Arial" panose="020B0604020202020204" pitchFamily="34" charset="0"/>
              <a:cs typeface="Arial" panose="020B0604020202020204" pitchFamily="34" charset="0"/>
            </a:endParaRPr>
          </a:p>
          <a:p>
            <a:pPr marL="1428750" lvl="2" indent="-514350" hangingPunct="1">
              <a:lnSpc>
                <a:spcPct val="100000"/>
              </a:lnSpc>
              <a:buFont typeface="+mj-lt"/>
              <a:buAutoNum type="romanUcPeriod"/>
            </a:pPr>
            <a:r>
              <a:rPr lang="en-US" sz="4400" dirty="0">
                <a:solidFill>
                  <a:srgbClr val="002060"/>
                </a:solidFill>
                <a:latin typeface="Arial" panose="020B0604020202020204" pitchFamily="34" charset="0"/>
                <a:cs typeface="Arial" panose="020B0604020202020204" pitchFamily="34" charset="0"/>
              </a:rPr>
              <a:t>Before 1970</a:t>
            </a:r>
            <a:endParaRPr lang="mn-MN" sz="4400" dirty="0">
              <a:solidFill>
                <a:srgbClr val="002060"/>
              </a:solidFill>
              <a:latin typeface="Arial" panose="020B0604020202020204" pitchFamily="34" charset="0"/>
              <a:cs typeface="Arial" panose="020B0604020202020204" pitchFamily="34" charset="0"/>
            </a:endParaRPr>
          </a:p>
          <a:p>
            <a:pPr marL="1428750" lvl="2" indent="-514350" hangingPunct="1">
              <a:lnSpc>
                <a:spcPct val="100000"/>
              </a:lnSpc>
              <a:buFont typeface="+mj-lt"/>
              <a:buAutoNum type="romanUcPeriod"/>
            </a:pPr>
            <a:endParaRPr lang="mn-MN" sz="4400" dirty="0">
              <a:solidFill>
                <a:srgbClr val="002060"/>
              </a:solidFill>
              <a:latin typeface="Arial" panose="020B0604020202020204" pitchFamily="34" charset="0"/>
              <a:cs typeface="Arial" panose="020B0604020202020204" pitchFamily="34" charset="0"/>
            </a:endParaRPr>
          </a:p>
          <a:p>
            <a:pPr marL="1428750" lvl="2" indent="-514350" hangingPunct="1">
              <a:lnSpc>
                <a:spcPct val="100000"/>
              </a:lnSpc>
              <a:buFont typeface="+mj-lt"/>
              <a:buAutoNum type="romanUcPeriod"/>
            </a:pPr>
            <a:r>
              <a:rPr lang="mn-MN" sz="4400" dirty="0">
                <a:solidFill>
                  <a:srgbClr val="002060"/>
                </a:solidFill>
                <a:latin typeface="Arial" panose="020B0604020202020204" pitchFamily="34" charset="0"/>
                <a:cs typeface="Arial" panose="020B0604020202020204" pitchFamily="34" charset="0"/>
              </a:rPr>
              <a:t>1971- 1990 </a:t>
            </a:r>
          </a:p>
          <a:p>
            <a:pPr marL="1428750" lvl="2" indent="-514350" hangingPunct="1">
              <a:lnSpc>
                <a:spcPct val="100000"/>
              </a:lnSpc>
              <a:buFont typeface="+mj-lt"/>
              <a:buAutoNum type="romanUcPeriod"/>
            </a:pPr>
            <a:endParaRPr lang="mn-MN" sz="4400" dirty="0">
              <a:solidFill>
                <a:srgbClr val="002060"/>
              </a:solidFill>
              <a:latin typeface="Arial" panose="020B0604020202020204" pitchFamily="34" charset="0"/>
              <a:cs typeface="Arial" panose="020B0604020202020204" pitchFamily="34" charset="0"/>
            </a:endParaRPr>
          </a:p>
          <a:p>
            <a:pPr marL="1428750" lvl="2" indent="-514350" hangingPunct="1">
              <a:lnSpc>
                <a:spcPct val="100000"/>
              </a:lnSpc>
              <a:buFont typeface="+mj-lt"/>
              <a:buAutoNum type="romanUcPeriod"/>
            </a:pPr>
            <a:r>
              <a:rPr lang="mn-MN" sz="4400" dirty="0">
                <a:solidFill>
                  <a:srgbClr val="002060"/>
                </a:solidFill>
                <a:latin typeface="Arial" panose="020B0604020202020204" pitchFamily="34" charset="0"/>
                <a:cs typeface="Arial" panose="020B0604020202020204" pitchFamily="34" charset="0"/>
              </a:rPr>
              <a:t>1991- 2000  </a:t>
            </a:r>
          </a:p>
          <a:p>
            <a:pPr marL="1428750" lvl="2" indent="-514350" hangingPunct="1">
              <a:lnSpc>
                <a:spcPct val="100000"/>
              </a:lnSpc>
              <a:buFont typeface="+mj-lt"/>
              <a:buAutoNum type="romanUcPeriod"/>
            </a:pPr>
            <a:endParaRPr lang="mn-MN" sz="4400" dirty="0">
              <a:solidFill>
                <a:srgbClr val="002060"/>
              </a:solidFill>
              <a:latin typeface="Arial" panose="020B0604020202020204" pitchFamily="34" charset="0"/>
              <a:cs typeface="Arial" panose="020B0604020202020204" pitchFamily="34" charset="0"/>
            </a:endParaRPr>
          </a:p>
          <a:p>
            <a:pPr marL="1428750" lvl="2" indent="-514350" hangingPunct="1">
              <a:lnSpc>
                <a:spcPct val="100000"/>
              </a:lnSpc>
              <a:buFont typeface="+mj-lt"/>
              <a:buAutoNum type="romanUcPeriod"/>
            </a:pPr>
            <a:r>
              <a:rPr lang="mn-MN" sz="4400" dirty="0">
                <a:solidFill>
                  <a:srgbClr val="002060"/>
                </a:solidFill>
                <a:latin typeface="Arial" panose="020B0604020202020204" pitchFamily="34" charset="0"/>
                <a:cs typeface="Arial" panose="020B0604020202020204" pitchFamily="34" charset="0"/>
              </a:rPr>
              <a:t>2001-2009 </a:t>
            </a:r>
          </a:p>
          <a:p>
            <a:pPr marL="1428750" lvl="2" indent="-514350" hangingPunct="1">
              <a:lnSpc>
                <a:spcPct val="100000"/>
              </a:lnSpc>
              <a:buFont typeface="+mj-lt"/>
              <a:buAutoNum type="romanUcPeriod"/>
            </a:pPr>
            <a:endParaRPr lang="mn-MN" sz="4400" dirty="0">
              <a:solidFill>
                <a:srgbClr val="002060"/>
              </a:solidFill>
              <a:latin typeface="Arial" panose="020B0604020202020204" pitchFamily="34" charset="0"/>
              <a:cs typeface="Arial" panose="020B0604020202020204" pitchFamily="34" charset="0"/>
            </a:endParaRPr>
          </a:p>
          <a:p>
            <a:pPr marL="1428750" lvl="2" indent="-514350" hangingPunct="1">
              <a:lnSpc>
                <a:spcPct val="110000"/>
              </a:lnSpc>
              <a:buFont typeface="+mj-lt"/>
              <a:buAutoNum type="romanUcPeriod"/>
            </a:pPr>
            <a:r>
              <a:rPr lang="en-US" sz="4400" dirty="0">
                <a:solidFill>
                  <a:srgbClr val="002060"/>
                </a:solidFill>
                <a:latin typeface="Arial" panose="020B0604020202020204" pitchFamily="34" charset="0"/>
                <a:cs typeface="Arial" panose="020B0604020202020204" pitchFamily="34" charset="0"/>
              </a:rPr>
              <a:t> Since </a:t>
            </a:r>
            <a:r>
              <a:rPr lang="mn-MN" sz="4400" dirty="0">
                <a:solidFill>
                  <a:srgbClr val="002060"/>
                </a:solidFill>
                <a:latin typeface="Arial" panose="020B0604020202020204" pitchFamily="34" charset="0"/>
                <a:cs typeface="Arial" panose="020B0604020202020204" pitchFamily="34" charset="0"/>
              </a:rPr>
              <a:t>2010</a:t>
            </a:r>
          </a:p>
          <a:p>
            <a:pPr marL="1428750" lvl="2" indent="-514350" hangingPunct="1">
              <a:lnSpc>
                <a:spcPct val="100000"/>
              </a:lnSpc>
              <a:buFont typeface="+mj-lt"/>
              <a:buAutoNum type="romanUcPeriod"/>
            </a:pPr>
            <a:endParaRPr lang="mn-MN" sz="5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38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out us">
            <a:extLst>
              <a:ext uri="{FF2B5EF4-FFF2-40B4-BE49-F238E27FC236}">
                <a16:creationId xmlns:a16="http://schemas.microsoft.com/office/drawing/2014/main" id="{EFD47B7A-E7B8-46C7-812B-0CA47E1B5D76}"/>
              </a:ext>
            </a:extLst>
          </p:cNvPr>
          <p:cNvSpPr txBox="1"/>
          <p:nvPr/>
        </p:nvSpPr>
        <p:spPr>
          <a:xfrm>
            <a:off x="3123695" y="1052582"/>
            <a:ext cx="18509834" cy="61555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ct val="80000"/>
              </a:lnSpc>
              <a:defRPr sz="12300" b="1" cap="all" spc="-615">
                <a:solidFill>
                  <a:schemeClr val="accent1">
                    <a:lumOff val="-9999"/>
                  </a:schemeClr>
                </a:solidFill>
                <a:latin typeface="IBM Plex Sans"/>
                <a:ea typeface="IBM Plex Sans"/>
                <a:cs typeface="IBM Plex Sans"/>
                <a:sym typeface="IBM Plex Sans"/>
              </a:defRPr>
            </a:lvl1pPr>
          </a:lstStyle>
          <a:p>
            <a:pPr marL="0" marR="0" lvl="0" indent="0" algn="l" defTabSz="1828800" rtl="0" eaLnBrk="1" fontAlgn="auto" latinLnBrk="0" hangingPunct="0">
              <a:lnSpc>
                <a:spcPct val="100000"/>
              </a:lnSpc>
              <a:spcBef>
                <a:spcPts val="0"/>
              </a:spcBef>
              <a:spcAft>
                <a:spcPts val="0"/>
              </a:spcAft>
              <a:buClrTx/>
              <a:buSzTx/>
              <a:buFontTx/>
              <a:buNone/>
              <a:tabLst/>
              <a:defRPr sz="12300" b="1" cap="all" spc="-615">
                <a:solidFill>
                  <a:srgbClr val="000000"/>
                </a:solidFill>
                <a:latin typeface="IBM Plex Sans"/>
                <a:ea typeface="IBM Plex Sans"/>
                <a:cs typeface="IBM Plex Sans"/>
                <a:sym typeface="IBM Plex Sans"/>
              </a:defRPr>
            </a:pPr>
            <a:r>
              <a:rPr kumimoji="0" lang="en-US" sz="40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rPr>
              <a:t>HISTORICAL BACKGROUND of national accounts of </a:t>
            </a:r>
            <a:r>
              <a:rPr kumimoji="0" lang="en-US" sz="4000" b="1" i="0" u="none" strike="noStrike" kern="0" cap="all" spc="0" normalizeH="0" baseline="0" noProof="0" dirty="0" err="1">
                <a:ln>
                  <a:noFill/>
                </a:ln>
                <a:solidFill>
                  <a:srgbClr val="005BAA"/>
                </a:solidFill>
                <a:effectLst/>
                <a:uLnTx/>
                <a:uFillTx/>
                <a:latin typeface="Arial" panose="020B0604020202020204" pitchFamily="34" charset="0"/>
                <a:cs typeface="Arial" panose="020B0604020202020204" pitchFamily="34" charset="0"/>
                <a:sym typeface="IBM Plex Sans"/>
              </a:rPr>
              <a:t>mongolia</a:t>
            </a:r>
            <a:endParaRPr kumimoji="0" lang="mn-MN" sz="40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endParaRPr>
          </a:p>
        </p:txBody>
      </p:sp>
      <p:sp>
        <p:nvSpPr>
          <p:cNvPr id="7" name="TextBox 6">
            <a:extLst>
              <a:ext uri="{FF2B5EF4-FFF2-40B4-BE49-F238E27FC236}">
                <a16:creationId xmlns:a16="http://schemas.microsoft.com/office/drawing/2014/main" id="{14260496-277D-77F1-F0D1-7846531D2D07}"/>
              </a:ext>
            </a:extLst>
          </p:cNvPr>
          <p:cNvSpPr txBox="1"/>
          <p:nvPr/>
        </p:nvSpPr>
        <p:spPr>
          <a:xfrm>
            <a:off x="1457325" y="2213404"/>
            <a:ext cx="21469350" cy="1163395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800" b="1" dirty="0">
                <a:solidFill>
                  <a:srgbClr val="002060"/>
                </a:solidFill>
                <a:latin typeface="Arial" panose="020B0604020202020204" pitchFamily="34" charset="0"/>
                <a:cs typeface="Arial" panose="020B0604020202020204" pitchFamily="34" charset="0"/>
                <a:sym typeface="Helvetica Neue"/>
              </a:rPr>
              <a:t>I. Before 1970</a:t>
            </a:r>
          </a:p>
          <a:p>
            <a:pPr marL="571500" indent="-571500" algn="l">
              <a:buFont typeface="Wingdings" panose="05000000000000000000" pitchFamily="2" charset="2"/>
              <a:buChar char="ü"/>
            </a:pPr>
            <a:r>
              <a:rPr lang="en-US" sz="3800" dirty="0">
                <a:solidFill>
                  <a:srgbClr val="002060"/>
                </a:solidFill>
                <a:latin typeface="Arial" panose="020B0604020202020204" pitchFamily="34" charset="0"/>
                <a:cs typeface="Arial" panose="020B0604020202020204" pitchFamily="34" charset="0"/>
                <a:sym typeface="Helvetica Neue"/>
              </a:rPr>
              <a:t>According to Resolution No. 422 of 1960 issued by the Council of Ministers of the Republic of Mongolia, the National Statistical Office was assigned the critical mission of starting and optimizing macro-level statistical efforts. Within this work:</a:t>
            </a:r>
          </a:p>
          <a:p>
            <a:pPr algn="l"/>
            <a:r>
              <a:rPr lang="mn-MN" sz="3800" dirty="0">
                <a:solidFill>
                  <a:srgbClr val="002060"/>
                </a:solidFill>
                <a:latin typeface="Arial" panose="020B0604020202020204" pitchFamily="34" charset="0"/>
                <a:cs typeface="Arial" panose="020B0604020202020204" pitchFamily="34" charset="0"/>
                <a:sym typeface="Helvetica Neue"/>
              </a:rPr>
              <a:t>	</a:t>
            </a:r>
            <a:r>
              <a:rPr lang="en-US" sz="3800" dirty="0">
                <a:solidFill>
                  <a:srgbClr val="002060"/>
                </a:solidFill>
                <a:latin typeface="Arial" panose="020B0604020202020204" pitchFamily="34" charset="0"/>
                <a:cs typeface="Arial" panose="020B0604020202020204" pitchFamily="34" charset="0"/>
                <a:sym typeface="Helvetica Neue"/>
              </a:rPr>
              <a:t>Balance of Monetary Income and Expenditure of the Population (1960-1964)</a:t>
            </a:r>
          </a:p>
          <a:p>
            <a:pPr lvl="8" indent="0"/>
            <a:r>
              <a:rPr lang="en-US" sz="3800" dirty="0">
                <a:solidFill>
                  <a:srgbClr val="002060"/>
                </a:solidFill>
                <a:latin typeface="Arial" panose="020B0604020202020204" pitchFamily="34" charset="0"/>
                <a:cs typeface="Arial" panose="020B0604020202020204" pitchFamily="34" charset="0"/>
                <a:sym typeface="Helvetica Neue"/>
              </a:rPr>
              <a:t>	Gross Social Product (Since 1965)</a:t>
            </a:r>
          </a:p>
          <a:p>
            <a:pPr lvl="8" indent="0"/>
            <a:r>
              <a:rPr lang="en-US" sz="3800" dirty="0">
                <a:solidFill>
                  <a:srgbClr val="002060"/>
                </a:solidFill>
                <a:latin typeface="Arial" panose="020B0604020202020204" pitchFamily="34" charset="0"/>
                <a:cs typeface="Arial" panose="020B0604020202020204" pitchFamily="34" charset="0"/>
                <a:sym typeface="Helvetica Neue"/>
              </a:rPr>
              <a:t>	Estimation of National Income (Since 1965)</a:t>
            </a:r>
          </a:p>
          <a:p>
            <a:pPr lvl="8" indent="0">
              <a:lnSpc>
                <a:spcPct val="200000"/>
              </a:lnSpc>
            </a:pPr>
            <a:r>
              <a:rPr lang="en-US" sz="3800" dirty="0">
                <a:solidFill>
                  <a:srgbClr val="002060"/>
                </a:solidFill>
                <a:latin typeface="Arial" panose="020B0604020202020204" pitchFamily="34" charset="0"/>
                <a:cs typeface="Arial" panose="020B0604020202020204" pitchFamily="34" charset="0"/>
                <a:sym typeface="Helvetica Neue"/>
              </a:rPr>
              <a:t>	Estimat</a:t>
            </a:r>
            <a:r>
              <a:rPr lang="en-US" sz="3800" dirty="0">
                <a:solidFill>
                  <a:srgbClr val="002060"/>
                </a:solidFill>
                <a:latin typeface="Arial" panose="020B0604020202020204" pitchFamily="34" charset="0"/>
                <a:cs typeface="Arial" panose="020B0604020202020204" pitchFamily="34" charset="0"/>
              </a:rPr>
              <a:t>ion of the Balance of Labor Resources (Since 1965)</a:t>
            </a:r>
          </a:p>
          <a:p>
            <a:pPr marL="681037" lvl="1" indent="-571500" algn="just" defTabSz="914400" hangingPunct="1">
              <a:lnSpc>
                <a:spcPct val="100000"/>
              </a:lnSpc>
              <a:spcBef>
                <a:spcPct val="0"/>
              </a:spcBef>
              <a:spcAft>
                <a:spcPct val="50000"/>
              </a:spcAft>
              <a:buFont typeface="Wingdings" panose="05000000000000000000" pitchFamily="2" charset="2"/>
              <a:buChar char="ü"/>
              <a:tabLst>
                <a:tab pos="914400" algn="l"/>
              </a:tabLst>
            </a:pPr>
            <a:r>
              <a:rPr lang="en-US" sz="3800" kern="1200" dirty="0">
                <a:solidFill>
                  <a:srgbClr val="002060"/>
                </a:solidFill>
                <a:latin typeface="Arial" pitchFamily="34" charset="0"/>
                <a:ea typeface="+mn-ea"/>
                <a:cs typeface="Arial" pitchFamily="34" charset="0"/>
              </a:rPr>
              <a:t>Starting 1960, compiled “Balance of National Economy” (also known as “Material product system (MPS)”)</a:t>
            </a:r>
          </a:p>
          <a:p>
            <a:pPr marL="681037" lvl="1" indent="-571500" algn="just" defTabSz="914400" hangingPunct="1">
              <a:lnSpc>
                <a:spcPct val="100000"/>
              </a:lnSpc>
              <a:spcBef>
                <a:spcPct val="0"/>
              </a:spcBef>
              <a:spcAft>
                <a:spcPct val="50000"/>
              </a:spcAft>
              <a:buFont typeface="Wingdings" panose="05000000000000000000" pitchFamily="2" charset="2"/>
              <a:buChar char="ü"/>
              <a:tabLst>
                <a:tab pos="914400" algn="l"/>
              </a:tabLst>
            </a:pPr>
            <a:r>
              <a:rPr lang="en-US" sz="3800" kern="1200" dirty="0">
                <a:solidFill>
                  <a:srgbClr val="002060"/>
                </a:solidFill>
                <a:latin typeface="Arial" pitchFamily="34" charset="0"/>
                <a:ea typeface="+mn-ea"/>
                <a:cs typeface="Arial" pitchFamily="34" charset="0"/>
              </a:rPr>
              <a:t>In 1968, the main basis of the Material product system, the Input-Output table, was established for the first time for 1966 data.</a:t>
            </a:r>
          </a:p>
          <a:p>
            <a:pPr marL="109537" lvl="1" indent="0" algn="just" defTabSz="914400" hangingPunct="1">
              <a:lnSpc>
                <a:spcPct val="100000"/>
              </a:lnSpc>
              <a:spcBef>
                <a:spcPct val="0"/>
              </a:spcBef>
              <a:spcAft>
                <a:spcPct val="50000"/>
              </a:spcAft>
              <a:tabLst>
                <a:tab pos="914400" algn="l"/>
              </a:tabLst>
            </a:pPr>
            <a:endParaRPr lang="en-US" sz="3400" kern="1200" dirty="0">
              <a:solidFill>
                <a:srgbClr val="002060"/>
              </a:solidFill>
              <a:latin typeface="Arial" pitchFamily="34" charset="0"/>
              <a:ea typeface="+mn-ea"/>
              <a:cs typeface="Arial" pitchFamily="34" charset="0"/>
            </a:endParaRPr>
          </a:p>
          <a:p>
            <a:pPr marL="109537" lvl="4" indent="0" algn="just" defTabSz="914400" hangingPunct="1">
              <a:lnSpc>
                <a:spcPct val="100000"/>
              </a:lnSpc>
              <a:spcBef>
                <a:spcPct val="0"/>
              </a:spcBef>
              <a:spcAft>
                <a:spcPct val="50000"/>
              </a:spcAft>
              <a:tabLst>
                <a:tab pos="914400" algn="l"/>
              </a:tabLst>
            </a:pPr>
            <a:r>
              <a:rPr lang="en-US" sz="3400" kern="1200" dirty="0">
                <a:solidFill>
                  <a:srgbClr val="002060"/>
                </a:solidFill>
                <a:latin typeface="Arial" pitchFamily="34" charset="0"/>
                <a:ea typeface="+mn-ea"/>
                <a:cs typeface="Arial" pitchFamily="34" charset="0"/>
              </a:rPr>
              <a:t>	</a:t>
            </a:r>
            <a:endParaRPr lang="en-US" sz="3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17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0E4772-2B78-496D-9A6E-1F2E2FA25D43}"/>
              </a:ext>
            </a:extLst>
          </p:cNvPr>
          <p:cNvSpPr/>
          <p:nvPr/>
        </p:nvSpPr>
        <p:spPr>
          <a:xfrm>
            <a:off x="2295589" y="1109487"/>
            <a:ext cx="22048654" cy="153888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nSpc>
                <a:spcPct val="100000"/>
              </a:lnSpc>
              <a:defRPr sz="12300" b="1" cap="all" spc="-615">
                <a:solidFill>
                  <a:srgbClr val="000000"/>
                </a:solidFill>
                <a:latin typeface="IBM Plex Sans"/>
                <a:ea typeface="IBM Plex Sans"/>
                <a:cs typeface="IBM Plex Sans"/>
                <a:sym typeface="IBM Plex Sans"/>
              </a:defRPr>
            </a:pPr>
            <a:r>
              <a:rPr kumimoji="0" lang="en-US" sz="44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rPr>
              <a:t>HISTORICAL BACKGROUND of national accounts of </a:t>
            </a:r>
            <a:r>
              <a:rPr kumimoji="0" lang="en-US" sz="4400" b="1" i="0" u="none" strike="noStrike" kern="0" cap="all" spc="0" normalizeH="0" baseline="0" noProof="0" dirty="0" err="1">
                <a:ln>
                  <a:noFill/>
                </a:ln>
                <a:solidFill>
                  <a:srgbClr val="005BAA"/>
                </a:solidFill>
                <a:effectLst/>
                <a:uLnTx/>
                <a:uFillTx/>
                <a:latin typeface="Arial" panose="020B0604020202020204" pitchFamily="34" charset="0"/>
                <a:cs typeface="Arial" panose="020B0604020202020204" pitchFamily="34" charset="0"/>
                <a:sym typeface="IBM Plex Sans"/>
              </a:rPr>
              <a:t>mongolia</a:t>
            </a:r>
            <a:endParaRPr kumimoji="0" lang="mn-MN" sz="44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endParaRPr>
          </a:p>
          <a:p>
            <a:pPr marL="0" marR="0" lvl="0" indent="0" algn="l" defTabSz="1828800" rtl="0" eaLnBrk="1" fontAlgn="auto" latinLnBrk="0" hangingPunct="0">
              <a:lnSpc>
                <a:spcPct val="100000"/>
              </a:lnSpc>
              <a:spcBef>
                <a:spcPts val="0"/>
              </a:spcBef>
              <a:spcAft>
                <a:spcPts val="0"/>
              </a:spcAft>
              <a:buClrTx/>
              <a:buSzTx/>
              <a:buFontTx/>
              <a:buNone/>
              <a:tabLst/>
              <a:defRPr sz="12300" b="1" cap="all" spc="-615">
                <a:solidFill>
                  <a:srgbClr val="000000"/>
                </a:solidFill>
                <a:latin typeface="IBM Plex Sans"/>
                <a:ea typeface="IBM Plex Sans"/>
                <a:cs typeface="IBM Plex Sans"/>
                <a:sym typeface="IBM Plex Sans"/>
              </a:defRPr>
            </a:pPr>
            <a:endParaRPr kumimoji="0" lang="mn-MN" sz="44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endParaRPr>
          </a:p>
        </p:txBody>
      </p:sp>
      <p:sp>
        <p:nvSpPr>
          <p:cNvPr id="3" name="TextBox 2">
            <a:extLst>
              <a:ext uri="{FF2B5EF4-FFF2-40B4-BE49-F238E27FC236}">
                <a16:creationId xmlns:a16="http://schemas.microsoft.com/office/drawing/2014/main" id="{EF813A79-FF49-7F23-F1E3-A2FBDCC02B1E}"/>
              </a:ext>
            </a:extLst>
          </p:cNvPr>
          <p:cNvSpPr txBox="1"/>
          <p:nvPr/>
        </p:nvSpPr>
        <p:spPr>
          <a:xfrm>
            <a:off x="1167672" y="2556747"/>
            <a:ext cx="22048653" cy="944874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40030" indent="0">
              <a:lnSpc>
                <a:spcPct val="100000"/>
              </a:lnSpc>
              <a:spcBef>
                <a:spcPts val="0"/>
              </a:spcBef>
              <a:buNone/>
            </a:pPr>
            <a:r>
              <a:rPr lang="en-US" sz="3800" dirty="0">
                <a:solidFill>
                  <a:srgbClr val="002060"/>
                </a:solidFill>
                <a:latin typeface="Arial" panose="020B0604020202020204" pitchFamily="34" charset="0"/>
                <a:cs typeface="Arial" panose="020B0604020202020204" pitchFamily="34" charset="0"/>
              </a:rPr>
              <a:t>II. </a:t>
            </a:r>
            <a:r>
              <a:rPr lang="en-US" sz="3800" b="1" dirty="0">
                <a:solidFill>
                  <a:srgbClr val="002060"/>
                </a:solidFill>
                <a:latin typeface="Arial" panose="020B0604020202020204" pitchFamily="34" charset="0"/>
                <a:cs typeface="Arial" panose="020B0604020202020204" pitchFamily="34" charset="0"/>
              </a:rPr>
              <a:t>1971-1990</a:t>
            </a:r>
          </a:p>
          <a:p>
            <a:pPr marL="240030" indent="0">
              <a:lnSpc>
                <a:spcPct val="100000"/>
              </a:lnSpc>
              <a:spcBef>
                <a:spcPts val="0"/>
              </a:spcBef>
              <a:buNone/>
            </a:pPr>
            <a:r>
              <a:rPr lang="en-US" sz="3800" dirty="0">
                <a:solidFill>
                  <a:srgbClr val="002060"/>
                </a:solidFill>
                <a:latin typeface="Arial" panose="020B0604020202020204" pitchFamily="34" charset="0"/>
                <a:cs typeface="Arial" panose="020B0604020202020204" pitchFamily="34" charset="0"/>
              </a:rPr>
              <a:t>The main economic indicators of the planned economy - Gross social product, National income and Material costs - were estimated in current and constant prices. During this period, used the 1968 and 1986 base prices.</a:t>
            </a:r>
          </a:p>
          <a:p>
            <a:pPr marL="240030" indent="0">
              <a:lnSpc>
                <a:spcPct val="100000"/>
              </a:lnSpc>
              <a:spcBef>
                <a:spcPts val="0"/>
              </a:spcBef>
              <a:buNone/>
            </a:pPr>
            <a:r>
              <a:rPr lang="en-US" sz="3800" dirty="0">
                <a:solidFill>
                  <a:srgbClr val="002060"/>
                </a:solidFill>
                <a:latin typeface="Arial" panose="020B0604020202020204" pitchFamily="34" charset="0"/>
                <a:cs typeface="Arial" panose="020B0604020202020204" pitchFamily="34" charset="0"/>
              </a:rPr>
              <a:t>Input output tables has been created in the following years: </a:t>
            </a:r>
          </a:p>
          <a:p>
            <a:pPr marL="240030" indent="0">
              <a:lnSpc>
                <a:spcPct val="100000"/>
              </a:lnSpc>
              <a:spcBef>
                <a:spcPts val="0"/>
              </a:spcBef>
              <a:buNone/>
            </a:pPr>
            <a:r>
              <a:rPr lang="en-US" sz="3800" dirty="0">
                <a:solidFill>
                  <a:srgbClr val="002060"/>
                </a:solidFill>
                <a:latin typeface="Arial" panose="020B0604020202020204" pitchFamily="34" charset="0"/>
                <a:cs typeface="Arial" panose="020B0604020202020204" pitchFamily="34" charset="0"/>
              </a:rPr>
              <a:t>	1970 (32x32), </a:t>
            </a:r>
          </a:p>
          <a:p>
            <a:pPr marL="240030" indent="0">
              <a:lnSpc>
                <a:spcPct val="100000"/>
              </a:lnSpc>
              <a:spcBef>
                <a:spcPts val="0"/>
              </a:spcBef>
              <a:buNone/>
            </a:pPr>
            <a:r>
              <a:rPr lang="en-US" sz="3800" dirty="0">
                <a:solidFill>
                  <a:srgbClr val="002060"/>
                </a:solidFill>
                <a:latin typeface="Arial" panose="020B0604020202020204" pitchFamily="34" charset="0"/>
                <a:cs typeface="Arial" panose="020B0604020202020204" pitchFamily="34" charset="0"/>
              </a:rPr>
              <a:t>	1975 (32x32), </a:t>
            </a:r>
          </a:p>
          <a:p>
            <a:pPr marL="240030" indent="0">
              <a:lnSpc>
                <a:spcPct val="100000"/>
              </a:lnSpc>
              <a:spcBef>
                <a:spcPts val="0"/>
              </a:spcBef>
              <a:buNone/>
            </a:pPr>
            <a:r>
              <a:rPr lang="en-US" sz="3800" dirty="0">
                <a:solidFill>
                  <a:srgbClr val="002060"/>
                </a:solidFill>
                <a:latin typeface="Arial" panose="020B0604020202020204" pitchFamily="34" charset="0"/>
                <a:cs typeface="Arial" panose="020B0604020202020204" pitchFamily="34" charset="0"/>
              </a:rPr>
              <a:t>	1983 (85x85), </a:t>
            </a:r>
          </a:p>
          <a:p>
            <a:pPr marL="240030" indent="0">
              <a:lnSpc>
                <a:spcPct val="100000"/>
              </a:lnSpc>
              <a:spcBef>
                <a:spcPts val="0"/>
              </a:spcBef>
              <a:buNone/>
            </a:pPr>
            <a:r>
              <a:rPr lang="en-US" sz="3800" dirty="0">
                <a:solidFill>
                  <a:srgbClr val="002060"/>
                </a:solidFill>
                <a:latin typeface="Arial" panose="020B0604020202020204" pitchFamily="34" charset="0"/>
                <a:cs typeface="Arial" panose="020B0604020202020204" pitchFamily="34" charset="0"/>
              </a:rPr>
              <a:t>	1987 (85x85)</a:t>
            </a:r>
          </a:p>
          <a:p>
            <a:pPr marL="240030">
              <a:lnSpc>
                <a:spcPct val="100000"/>
              </a:lnSpc>
              <a:spcBef>
                <a:spcPts val="0"/>
              </a:spcBef>
            </a:pPr>
            <a:endParaRPr lang="en-US" sz="3800" dirty="0">
              <a:solidFill>
                <a:srgbClr val="002060"/>
              </a:solidFill>
              <a:latin typeface="Arial" panose="020B0604020202020204" pitchFamily="34" charset="0"/>
              <a:cs typeface="Arial" panose="020B0604020202020204" pitchFamily="34" charset="0"/>
            </a:endParaRPr>
          </a:p>
          <a:p>
            <a:pPr marL="240030" indent="0">
              <a:lnSpc>
                <a:spcPct val="100000"/>
              </a:lnSpc>
              <a:spcBef>
                <a:spcPts val="0"/>
              </a:spcBef>
              <a:buNone/>
            </a:pPr>
            <a:r>
              <a:rPr lang="en-US" sz="3800" dirty="0">
                <a:solidFill>
                  <a:srgbClr val="002060"/>
                </a:solidFill>
                <a:latin typeface="Arial" panose="020B0604020202020204" pitchFamily="34" charset="0"/>
                <a:cs typeface="Arial" panose="020B0604020202020204" pitchFamily="34" charset="0"/>
              </a:rPr>
              <a:t>In 1976, new methodologies were developed and introduced into balance sheet estimations. It includes:</a:t>
            </a:r>
          </a:p>
          <a:p>
            <a:pPr marL="811530" indent="-571500">
              <a:lnSpc>
                <a:spcPct val="100000"/>
              </a:lnSpc>
              <a:spcBef>
                <a:spcPts val="0"/>
              </a:spcBef>
              <a:buFont typeface="Arial" panose="020B0604020202020204" pitchFamily="34" charset="0"/>
              <a:buChar char="•"/>
            </a:pPr>
            <a:r>
              <a:rPr lang="en-US" sz="3800" dirty="0">
                <a:solidFill>
                  <a:srgbClr val="002060"/>
                </a:solidFill>
                <a:latin typeface="Arial" panose="020B0604020202020204" pitchFamily="34" charset="0"/>
                <a:cs typeface="Arial" panose="020B0604020202020204" pitchFamily="34" charset="0"/>
              </a:rPr>
              <a:t>Methodology of the Material product system;</a:t>
            </a:r>
          </a:p>
          <a:p>
            <a:pPr marL="811530" indent="-571500">
              <a:lnSpc>
                <a:spcPct val="100000"/>
              </a:lnSpc>
              <a:spcBef>
                <a:spcPts val="0"/>
              </a:spcBef>
              <a:buFont typeface="Arial" panose="020B0604020202020204" pitchFamily="34" charset="0"/>
              <a:buChar char="•"/>
            </a:pPr>
            <a:r>
              <a:rPr lang="en-US" sz="3800" dirty="0">
                <a:solidFill>
                  <a:srgbClr val="002060"/>
                </a:solidFill>
                <a:latin typeface="Arial" panose="020B0604020202020204" pitchFamily="34" charset="0"/>
                <a:cs typeface="Arial" panose="020B0604020202020204" pitchFamily="34" charset="0"/>
              </a:rPr>
              <a:t>Methodology for estimating gross and net product in provinces and cities;</a:t>
            </a:r>
          </a:p>
          <a:p>
            <a:pPr marL="811530" indent="-571500">
              <a:lnSpc>
                <a:spcPct val="100000"/>
              </a:lnSpc>
              <a:spcBef>
                <a:spcPts val="0"/>
              </a:spcBef>
              <a:buFont typeface="Arial" panose="020B0604020202020204" pitchFamily="34" charset="0"/>
              <a:buChar char="•"/>
            </a:pPr>
            <a:r>
              <a:rPr lang="en-US" sz="3800" dirty="0">
                <a:solidFill>
                  <a:srgbClr val="002060"/>
                </a:solidFill>
                <a:latin typeface="Arial" panose="020B0604020202020204" pitchFamily="34" charset="0"/>
                <a:cs typeface="Arial" panose="020B0604020202020204" pitchFamily="34" charset="0"/>
              </a:rPr>
              <a:t>Accordingly, methods were developed for estimating the balance of monetary income and expenditure of the population.</a:t>
            </a:r>
            <a:endParaRPr lang="mn-MN" sz="3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04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0E4772-2B78-496D-9A6E-1F2E2FA25D43}"/>
              </a:ext>
            </a:extLst>
          </p:cNvPr>
          <p:cNvSpPr/>
          <p:nvPr/>
        </p:nvSpPr>
        <p:spPr>
          <a:xfrm>
            <a:off x="2335346" y="1109487"/>
            <a:ext cx="22048654" cy="87716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12300" b="1" cap="all" spc="-615">
                <a:solidFill>
                  <a:srgbClr val="000000"/>
                </a:solidFill>
                <a:latin typeface="IBM Plex Sans"/>
                <a:ea typeface="IBM Plex Sans"/>
                <a:cs typeface="IBM Plex Sans"/>
                <a:sym typeface="IBM Plex Sans"/>
              </a:defRPr>
            </a:pPr>
            <a:r>
              <a:rPr kumimoji="0" lang="en-US" sz="44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rPr>
              <a:t>HISTORICAL BACKGROUND of national accounts of </a:t>
            </a:r>
            <a:r>
              <a:rPr kumimoji="0" lang="en-US" sz="4400" b="1" i="0" u="none" strike="noStrike" kern="0" cap="all" spc="0" normalizeH="0" baseline="0" noProof="0" dirty="0" err="1">
                <a:ln>
                  <a:noFill/>
                </a:ln>
                <a:solidFill>
                  <a:srgbClr val="005BAA"/>
                </a:solidFill>
                <a:effectLst/>
                <a:uLnTx/>
                <a:uFillTx/>
                <a:latin typeface="Arial" panose="020B0604020202020204" pitchFamily="34" charset="0"/>
                <a:cs typeface="Arial" panose="020B0604020202020204" pitchFamily="34" charset="0"/>
                <a:sym typeface="IBM Plex Sans"/>
              </a:rPr>
              <a:t>mongolia</a:t>
            </a:r>
            <a:endParaRPr kumimoji="0" lang="mn-MN" sz="44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endParaRPr>
          </a:p>
        </p:txBody>
      </p:sp>
      <p:sp>
        <p:nvSpPr>
          <p:cNvPr id="4" name="TextBox 3">
            <a:extLst>
              <a:ext uri="{FF2B5EF4-FFF2-40B4-BE49-F238E27FC236}">
                <a16:creationId xmlns:a16="http://schemas.microsoft.com/office/drawing/2014/main" id="{1E086A7F-49C4-AE8B-F4BD-15CB5349130A}"/>
              </a:ext>
            </a:extLst>
          </p:cNvPr>
          <p:cNvSpPr txBox="1"/>
          <p:nvPr/>
        </p:nvSpPr>
        <p:spPr>
          <a:xfrm>
            <a:off x="1352550" y="2533412"/>
            <a:ext cx="22048654" cy="763285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40030" indent="0">
              <a:lnSpc>
                <a:spcPct val="100000"/>
              </a:lnSpc>
              <a:spcBef>
                <a:spcPts val="0"/>
              </a:spcBef>
              <a:buNone/>
            </a:pPr>
            <a:r>
              <a:rPr lang="en-US" sz="4000" b="1" dirty="0">
                <a:solidFill>
                  <a:srgbClr val="002060"/>
                </a:solidFill>
                <a:latin typeface="Arial" panose="020B0604020202020204" pitchFamily="34" charset="0"/>
                <a:cs typeface="Arial" panose="020B0604020202020204" pitchFamily="34" charset="0"/>
              </a:rPr>
              <a:t>III. </a:t>
            </a:r>
            <a:r>
              <a:rPr lang="mn-MN" sz="4000" b="1" dirty="0">
                <a:solidFill>
                  <a:srgbClr val="002060"/>
                </a:solidFill>
                <a:latin typeface="Arial" panose="020B0604020202020204" pitchFamily="34" charset="0"/>
                <a:cs typeface="Arial" panose="020B0604020202020204" pitchFamily="34" charset="0"/>
              </a:rPr>
              <a:t>19</a:t>
            </a:r>
            <a:r>
              <a:rPr lang="en-US" sz="4000" b="1" dirty="0">
                <a:solidFill>
                  <a:srgbClr val="002060"/>
                </a:solidFill>
                <a:latin typeface="Arial" panose="020B0604020202020204" pitchFamily="34" charset="0"/>
                <a:cs typeface="Arial" panose="020B0604020202020204" pitchFamily="34" charset="0"/>
              </a:rPr>
              <a:t>91-</a:t>
            </a:r>
            <a:r>
              <a:rPr lang="mn-MN" sz="4000" b="1" dirty="0">
                <a:solidFill>
                  <a:srgbClr val="002060"/>
                </a:solidFill>
                <a:latin typeface="Arial" panose="020B0604020202020204" pitchFamily="34" charset="0"/>
                <a:cs typeface="Arial" panose="020B0604020202020204" pitchFamily="34" charset="0"/>
              </a:rPr>
              <a:t>2000</a:t>
            </a:r>
            <a:endParaRPr lang="en-US" sz="4000" b="1" dirty="0">
              <a:solidFill>
                <a:srgbClr val="002060"/>
              </a:solidFill>
              <a:latin typeface="Arial" panose="020B0604020202020204" pitchFamily="34" charset="0"/>
              <a:cs typeface="Arial" panose="020B0604020202020204" pitchFamily="34" charset="0"/>
            </a:endParaRPr>
          </a:p>
          <a:p>
            <a:pPr marL="240030" indent="0">
              <a:lnSpc>
                <a:spcPct val="100000"/>
              </a:lnSpc>
              <a:spcBef>
                <a:spcPts val="0"/>
              </a:spcBef>
              <a:buNone/>
            </a:pPr>
            <a:endParaRPr lang="en-US" sz="4000" b="1" dirty="0">
              <a:solidFill>
                <a:srgbClr val="002060"/>
              </a:solidFill>
              <a:latin typeface="Arial" panose="020B0604020202020204" pitchFamily="34" charset="0"/>
              <a:cs typeface="Arial" panose="020B0604020202020204" pitchFamily="34" charset="0"/>
            </a:endParaRPr>
          </a:p>
          <a:p>
            <a:pPr marL="240030" indent="0" algn="just">
              <a:lnSpc>
                <a:spcPct val="100000"/>
              </a:lnSpc>
              <a:spcBef>
                <a:spcPts val="0"/>
              </a:spcBef>
              <a:buNone/>
            </a:pPr>
            <a:r>
              <a:rPr lang="en-US" sz="4000" dirty="0">
                <a:solidFill>
                  <a:srgbClr val="002060"/>
                </a:solidFill>
                <a:latin typeface="Arial" panose="020B0604020202020204" pitchFamily="34" charset="0"/>
                <a:cs typeface="Arial" panose="020B0604020202020204" pitchFamily="34" charset="0"/>
              </a:rPr>
              <a:t>In the 1990s, the transition to market economy led to changes in macroeconomic statistics. This is the introduction of the “</a:t>
            </a:r>
            <a:r>
              <a:rPr lang="en-US" sz="4000" b="1" dirty="0">
                <a:solidFill>
                  <a:srgbClr val="002060"/>
                </a:solidFill>
                <a:latin typeface="Arial" panose="020B0604020202020204" pitchFamily="34" charset="0"/>
                <a:cs typeface="Arial" panose="020B0604020202020204" pitchFamily="34" charset="0"/>
              </a:rPr>
              <a:t>System of National Accounts</a:t>
            </a:r>
            <a:r>
              <a:rPr lang="en-US" sz="4000" dirty="0">
                <a:solidFill>
                  <a:srgbClr val="002060"/>
                </a:solidFill>
                <a:latin typeface="Arial" panose="020B0604020202020204" pitchFamily="34" charset="0"/>
                <a:cs typeface="Arial" panose="020B0604020202020204" pitchFamily="34" charset="0"/>
              </a:rPr>
              <a:t>”, which is applied in market</a:t>
            </a:r>
            <a:r>
              <a:rPr lang="mn-MN" sz="4000" dirty="0">
                <a:solidFill>
                  <a:srgbClr val="002060"/>
                </a:solidFill>
                <a:latin typeface="Arial" panose="020B0604020202020204" pitchFamily="34" charset="0"/>
                <a:cs typeface="Arial" panose="020B0604020202020204" pitchFamily="34" charset="0"/>
              </a:rPr>
              <a:t> </a:t>
            </a:r>
            <a:r>
              <a:rPr lang="en-US" sz="4000" dirty="0">
                <a:solidFill>
                  <a:srgbClr val="002060"/>
                </a:solidFill>
                <a:latin typeface="Arial" panose="020B0604020202020204" pitchFamily="34" charset="0"/>
                <a:cs typeface="Arial" panose="020B0604020202020204" pitchFamily="34" charset="0"/>
              </a:rPr>
              <a:t>economy countries. </a:t>
            </a:r>
          </a:p>
          <a:p>
            <a:pPr marL="240030" indent="0" algn="just">
              <a:lnSpc>
                <a:spcPct val="100000"/>
              </a:lnSpc>
              <a:spcBef>
                <a:spcPts val="0"/>
              </a:spcBef>
              <a:buNone/>
            </a:pPr>
            <a:endParaRPr lang="en-US" sz="4000" dirty="0">
              <a:solidFill>
                <a:srgbClr val="002060"/>
              </a:solidFill>
              <a:latin typeface="Arial" panose="020B0604020202020204" pitchFamily="34" charset="0"/>
              <a:cs typeface="Arial" panose="020B0604020202020204" pitchFamily="34" charset="0"/>
            </a:endParaRPr>
          </a:p>
          <a:p>
            <a:pPr marL="240030" indent="0" algn="just">
              <a:lnSpc>
                <a:spcPct val="100000"/>
              </a:lnSpc>
              <a:spcBef>
                <a:spcPts val="0"/>
              </a:spcBef>
              <a:buNone/>
            </a:pPr>
            <a:r>
              <a:rPr lang="en-US" sz="4000" dirty="0">
                <a:solidFill>
                  <a:srgbClr val="002060"/>
                </a:solidFill>
                <a:latin typeface="Arial" panose="020B0604020202020204" pitchFamily="34" charset="0"/>
                <a:cs typeface="Arial" panose="020B0604020202020204" pitchFamily="34" charset="0"/>
              </a:rPr>
              <a:t>This period is divided into 2 stages:</a:t>
            </a:r>
          </a:p>
          <a:p>
            <a:pPr marL="240030" indent="0" algn="just">
              <a:lnSpc>
                <a:spcPct val="100000"/>
              </a:lnSpc>
              <a:spcBef>
                <a:spcPts val="0"/>
              </a:spcBef>
              <a:buNone/>
            </a:pPr>
            <a:endParaRPr lang="mn-MN" sz="4000" dirty="0">
              <a:solidFill>
                <a:srgbClr val="002060"/>
              </a:solidFill>
              <a:latin typeface="Arial" panose="020B0604020202020204" pitchFamily="34" charset="0"/>
              <a:cs typeface="Arial" panose="020B0604020202020204" pitchFamily="34" charset="0"/>
            </a:endParaRPr>
          </a:p>
          <a:p>
            <a:pPr marL="1394460" lvl="3" indent="-342900" algn="just">
              <a:lnSpc>
                <a:spcPct val="100000"/>
              </a:lnSpc>
              <a:spcBef>
                <a:spcPts val="1200"/>
              </a:spcBef>
              <a:buFont typeface="Wingdings" panose="05000000000000000000" pitchFamily="2" charset="2"/>
              <a:buChar char="Ø"/>
            </a:pPr>
            <a:r>
              <a:rPr lang="en-US" sz="4000" dirty="0">
                <a:solidFill>
                  <a:srgbClr val="002060"/>
                </a:solidFill>
                <a:latin typeface="Arial" panose="020B0604020202020204" pitchFamily="34" charset="0"/>
                <a:cs typeface="Arial" panose="020B0604020202020204" pitchFamily="34" charset="0"/>
              </a:rPr>
              <a:t>Preparatory period for the introduction of System of National Accounts (1990-1995)</a:t>
            </a:r>
          </a:p>
          <a:p>
            <a:pPr marL="1394460" lvl="3" indent="-342900" algn="just">
              <a:lnSpc>
                <a:spcPct val="100000"/>
              </a:lnSpc>
              <a:spcBef>
                <a:spcPts val="1200"/>
              </a:spcBef>
              <a:buFont typeface="Wingdings" panose="05000000000000000000" pitchFamily="2" charset="2"/>
              <a:buChar char="Ø"/>
            </a:pPr>
            <a:endParaRPr lang="en-US" sz="4000" dirty="0">
              <a:solidFill>
                <a:srgbClr val="002060"/>
              </a:solidFill>
              <a:latin typeface="Arial" panose="020B0604020202020204" pitchFamily="34" charset="0"/>
              <a:cs typeface="Arial" panose="020B0604020202020204" pitchFamily="34" charset="0"/>
            </a:endParaRPr>
          </a:p>
          <a:p>
            <a:pPr marL="1394460" lvl="3" indent="-342900" algn="just">
              <a:lnSpc>
                <a:spcPct val="100000"/>
              </a:lnSpc>
              <a:spcBef>
                <a:spcPts val="1200"/>
              </a:spcBef>
              <a:buFont typeface="Wingdings" panose="05000000000000000000" pitchFamily="2" charset="2"/>
              <a:buChar char="Ø"/>
            </a:pPr>
            <a:r>
              <a:rPr lang="en-US" sz="4000" dirty="0">
                <a:solidFill>
                  <a:srgbClr val="002060"/>
                </a:solidFill>
                <a:latin typeface="Arial" panose="020B0604020202020204" pitchFamily="34" charset="0"/>
                <a:cs typeface="Arial" panose="020B0604020202020204" pitchFamily="34" charset="0"/>
              </a:rPr>
              <a:t>Implementation period of the SNA (after 1996)</a:t>
            </a:r>
          </a:p>
          <a:p>
            <a:pPr marL="1394460" lvl="3" indent="-342900" algn="just">
              <a:lnSpc>
                <a:spcPct val="100000"/>
              </a:lnSpc>
              <a:spcBef>
                <a:spcPts val="1200"/>
              </a:spcBef>
              <a:buFont typeface="Wingdings" panose="05000000000000000000" pitchFamily="2" charset="2"/>
              <a:buChar char="Ø"/>
            </a:pPr>
            <a:endParaRPr lang="mn-MN"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153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0E4772-2B78-496D-9A6E-1F2E2FA25D43}"/>
              </a:ext>
            </a:extLst>
          </p:cNvPr>
          <p:cNvSpPr/>
          <p:nvPr/>
        </p:nvSpPr>
        <p:spPr>
          <a:xfrm>
            <a:off x="2335346" y="1109487"/>
            <a:ext cx="22048654" cy="87716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12300" b="1" cap="all" spc="-615">
                <a:solidFill>
                  <a:srgbClr val="000000"/>
                </a:solidFill>
                <a:latin typeface="IBM Plex Sans"/>
                <a:ea typeface="IBM Plex Sans"/>
                <a:cs typeface="IBM Plex Sans"/>
                <a:sym typeface="IBM Plex Sans"/>
              </a:defRPr>
            </a:pPr>
            <a:r>
              <a:rPr kumimoji="0" lang="en-US" sz="44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rPr>
              <a:t>HISTORICAL BACKGROUND of national accounts of </a:t>
            </a:r>
            <a:r>
              <a:rPr kumimoji="0" lang="en-US" sz="4400" b="1" i="0" u="none" strike="noStrike" kern="0" cap="all" spc="0" normalizeH="0" baseline="0" noProof="0" dirty="0" err="1">
                <a:ln>
                  <a:noFill/>
                </a:ln>
                <a:solidFill>
                  <a:srgbClr val="005BAA"/>
                </a:solidFill>
                <a:effectLst/>
                <a:uLnTx/>
                <a:uFillTx/>
                <a:latin typeface="Arial" panose="020B0604020202020204" pitchFamily="34" charset="0"/>
                <a:cs typeface="Arial" panose="020B0604020202020204" pitchFamily="34" charset="0"/>
                <a:sym typeface="IBM Plex Sans"/>
              </a:rPr>
              <a:t>mongolia</a:t>
            </a:r>
            <a:endParaRPr kumimoji="0" lang="mn-MN" sz="44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endParaRPr>
          </a:p>
        </p:txBody>
      </p:sp>
      <p:sp>
        <p:nvSpPr>
          <p:cNvPr id="2" name="Rectangle 1">
            <a:extLst>
              <a:ext uri="{FF2B5EF4-FFF2-40B4-BE49-F238E27FC236}">
                <a16:creationId xmlns:a16="http://schemas.microsoft.com/office/drawing/2014/main" id="{6FD71BAE-A470-FD42-6CA0-179A25CC99A2}"/>
              </a:ext>
            </a:extLst>
          </p:cNvPr>
          <p:cNvSpPr/>
          <p:nvPr/>
        </p:nvSpPr>
        <p:spPr>
          <a:xfrm>
            <a:off x="1037774" y="3195060"/>
            <a:ext cx="14293896" cy="3939540"/>
          </a:xfrm>
          <a:prstGeom prst="rect">
            <a:avLst/>
          </a:prstGeom>
        </p:spPr>
        <p:txBody>
          <a:bodyPr wrap="square">
            <a:spAutoFit/>
          </a:bodyPr>
          <a:lstStyle/>
          <a:p>
            <a:pPr marL="1165860" indent="-571500" algn="just">
              <a:lnSpc>
                <a:spcPct val="100000"/>
              </a:lnSpc>
              <a:spcBef>
                <a:spcPts val="1200"/>
              </a:spcBef>
              <a:buFont typeface="Wingdings" panose="05000000000000000000" pitchFamily="2" charset="2"/>
              <a:buChar char="Ø"/>
            </a:pPr>
            <a:r>
              <a:rPr lang="en-US" sz="4000" b="1" dirty="0">
                <a:solidFill>
                  <a:srgbClr val="002060"/>
                </a:solidFill>
                <a:latin typeface="Arial" panose="020B0604020202020204" pitchFamily="34" charset="0"/>
                <a:cs typeface="Arial" panose="020B0604020202020204" pitchFamily="34" charset="0"/>
              </a:rPr>
              <a:t>Preparatory Period for the Introduction of the SNA:</a:t>
            </a:r>
          </a:p>
          <a:p>
            <a:pPr marL="594360" lvl="2" indent="0" algn="just">
              <a:lnSpc>
                <a:spcPct val="100000"/>
              </a:lnSpc>
              <a:spcBef>
                <a:spcPts val="1200"/>
              </a:spcBef>
            </a:pPr>
            <a:r>
              <a:rPr lang="en-US" sz="3800" dirty="0">
                <a:solidFill>
                  <a:srgbClr val="002060"/>
                </a:solidFill>
                <a:latin typeface="Arial" panose="020B0604020202020204" pitchFamily="34" charset="0"/>
                <a:cs typeface="Arial" panose="020B0604020202020204" pitchFamily="34" charset="0"/>
              </a:rPr>
              <a:t>According to Resolution No. 71 of 1991 of the Government of Mongolia, a decision was made to prepare for the transfer to the System of National accounts. </a:t>
            </a:r>
          </a:p>
          <a:p>
            <a:pPr marL="1165860" lvl="2" indent="-571500" algn="just">
              <a:lnSpc>
                <a:spcPct val="100000"/>
              </a:lnSpc>
              <a:spcBef>
                <a:spcPts val="1200"/>
              </a:spcBef>
              <a:buFont typeface="Wingdings" panose="05000000000000000000" pitchFamily="2" charset="2"/>
              <a:buChar char="ü"/>
            </a:pPr>
            <a:r>
              <a:rPr lang="en-US" sz="3800" dirty="0">
                <a:solidFill>
                  <a:srgbClr val="002060"/>
                </a:solidFill>
                <a:latin typeface="Arial" panose="020B0604020202020204" pitchFamily="34" charset="0"/>
                <a:cs typeface="Arial" panose="020B0604020202020204" pitchFamily="34" charset="0"/>
              </a:rPr>
              <a:t>The Law "On Statistics" was approved for the first time in 1994. </a:t>
            </a:r>
          </a:p>
        </p:txBody>
      </p:sp>
      <p:pic>
        <p:nvPicPr>
          <p:cNvPr id="3" name="Picture 2">
            <a:extLst>
              <a:ext uri="{FF2B5EF4-FFF2-40B4-BE49-F238E27FC236}">
                <a16:creationId xmlns:a16="http://schemas.microsoft.com/office/drawing/2014/main" id="{07DCE092-75BD-34E9-364D-4ACEA27A06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86698" y="2961690"/>
            <a:ext cx="6836418" cy="4627422"/>
          </a:xfrm>
          <a:prstGeom prst="rect">
            <a:avLst/>
          </a:prstGeom>
        </p:spPr>
      </p:pic>
      <p:sp>
        <p:nvSpPr>
          <p:cNvPr id="4" name="Rectangle 3">
            <a:extLst>
              <a:ext uri="{FF2B5EF4-FFF2-40B4-BE49-F238E27FC236}">
                <a16:creationId xmlns:a16="http://schemas.microsoft.com/office/drawing/2014/main" id="{65444B2C-DE8A-5736-F388-4F804AECAE36}"/>
              </a:ext>
            </a:extLst>
          </p:cNvPr>
          <p:cNvSpPr/>
          <p:nvPr/>
        </p:nvSpPr>
        <p:spPr>
          <a:xfrm>
            <a:off x="436322" y="7750153"/>
            <a:ext cx="22504618" cy="3539430"/>
          </a:xfrm>
          <a:prstGeom prst="rect">
            <a:avLst/>
          </a:prstGeom>
        </p:spPr>
        <p:txBody>
          <a:bodyPr wrap="square">
            <a:spAutoFit/>
          </a:bodyPr>
          <a:lstStyle/>
          <a:p>
            <a:pPr marL="1623060" lvl="3" indent="-571500" algn="just">
              <a:lnSpc>
                <a:spcPct val="100000"/>
              </a:lnSpc>
              <a:spcBef>
                <a:spcPts val="1200"/>
              </a:spcBef>
              <a:buFont typeface="Wingdings" panose="05000000000000000000" pitchFamily="2" charset="2"/>
              <a:buChar char="ü"/>
            </a:pPr>
            <a:r>
              <a:rPr lang="en-US" sz="3800" dirty="0">
                <a:solidFill>
                  <a:srgbClr val="002060"/>
                </a:solidFill>
                <a:latin typeface="Arial" panose="020B0604020202020204" pitchFamily="34" charset="0"/>
                <a:cs typeface="Arial" panose="020B0604020202020204" pitchFamily="34" charset="0"/>
              </a:rPr>
              <a:t>The first estimation of Gross domestic and National product was made in 1989,</a:t>
            </a:r>
          </a:p>
          <a:p>
            <a:pPr marL="1623060" lvl="3" indent="-571500" algn="just">
              <a:lnSpc>
                <a:spcPct val="100000"/>
              </a:lnSpc>
              <a:spcBef>
                <a:spcPts val="1200"/>
              </a:spcBef>
              <a:buFont typeface="Wingdings" panose="05000000000000000000" pitchFamily="2" charset="2"/>
              <a:buChar char="ü"/>
            </a:pPr>
            <a:r>
              <a:rPr lang="en-US" sz="3800" dirty="0">
                <a:solidFill>
                  <a:srgbClr val="002060"/>
                </a:solidFill>
                <a:latin typeface="Arial" panose="020B0604020202020204" pitchFamily="34" charset="0"/>
                <a:cs typeface="Arial" panose="020B0604020202020204" pitchFamily="34" charset="0"/>
              </a:rPr>
              <a:t>Between 1990 and 1995, GDP was estimated by the production approach, and the dynamics of national income of previous years were revised and transferred to the GDP estimation.</a:t>
            </a:r>
          </a:p>
          <a:p>
            <a:pPr marL="1623060" lvl="3" indent="-571500" algn="just">
              <a:lnSpc>
                <a:spcPct val="100000"/>
              </a:lnSpc>
              <a:spcBef>
                <a:spcPts val="1200"/>
              </a:spcBef>
              <a:buFont typeface="Wingdings" panose="05000000000000000000" pitchFamily="2" charset="2"/>
              <a:buChar char="ü"/>
            </a:pPr>
            <a:r>
              <a:rPr lang="en-US" sz="3800" dirty="0">
                <a:solidFill>
                  <a:srgbClr val="002060"/>
                </a:solidFill>
                <a:latin typeface="Arial" panose="020B0604020202020204" pitchFamily="34" charset="0"/>
                <a:cs typeface="Arial" panose="020B0604020202020204" pitchFamily="34" charset="0"/>
              </a:rPr>
              <a:t>Since 1993, </a:t>
            </a:r>
            <a:r>
              <a:rPr lang="en-US" sz="4000" kern="1200" dirty="0">
                <a:solidFill>
                  <a:srgbClr val="002060"/>
                </a:solidFill>
                <a:latin typeface="Arial" pitchFamily="34" charset="0"/>
                <a:ea typeface="+mn-ea"/>
                <a:cs typeface="Arial" pitchFamily="34" charset="0"/>
              </a:rPr>
              <a:t>experimental estimates GDP by expenditure approach</a:t>
            </a:r>
            <a:r>
              <a:rPr lang="en-US" sz="3800" dirty="0">
                <a:solidFill>
                  <a:srgbClr val="002060"/>
                </a:solidFill>
                <a:latin typeface="Arial" panose="020B0604020202020204" pitchFamily="34" charset="0"/>
                <a:cs typeface="Arial" panose="020B0604020202020204" pitchFamily="34" charset="0"/>
              </a:rPr>
              <a:t>.</a:t>
            </a:r>
          </a:p>
          <a:p>
            <a:pPr marL="1623060" lvl="3" indent="-571500" algn="just">
              <a:lnSpc>
                <a:spcPct val="100000"/>
              </a:lnSpc>
              <a:spcBef>
                <a:spcPts val="1200"/>
              </a:spcBef>
              <a:buFont typeface="Wingdings" panose="05000000000000000000" pitchFamily="2" charset="2"/>
              <a:buChar char="ü"/>
            </a:pPr>
            <a:r>
              <a:rPr lang="en-US" sz="4000" kern="1200" dirty="0">
                <a:solidFill>
                  <a:srgbClr val="002060"/>
                </a:solidFill>
                <a:latin typeface="Arial" pitchFamily="34" charset="0"/>
                <a:ea typeface="+mn-ea"/>
                <a:cs typeface="Arial" pitchFamily="34" charset="0"/>
              </a:rPr>
              <a:t>1989-1995 - move from MPS to SNA, revision of the GDP covering the period 1980 to 1994</a:t>
            </a:r>
          </a:p>
        </p:txBody>
      </p:sp>
    </p:spTree>
    <p:extLst>
      <p:ext uri="{BB962C8B-B14F-4D97-AF65-F5344CB8AC3E}">
        <p14:creationId xmlns:p14="http://schemas.microsoft.com/office/powerpoint/2010/main" val="3691493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0E4772-2B78-496D-9A6E-1F2E2FA25D43}"/>
              </a:ext>
            </a:extLst>
          </p:cNvPr>
          <p:cNvSpPr/>
          <p:nvPr/>
        </p:nvSpPr>
        <p:spPr>
          <a:xfrm>
            <a:off x="2335346" y="1109487"/>
            <a:ext cx="22048654" cy="87716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12300" b="1" cap="all" spc="-615">
                <a:solidFill>
                  <a:srgbClr val="000000"/>
                </a:solidFill>
                <a:latin typeface="IBM Plex Sans"/>
                <a:ea typeface="IBM Plex Sans"/>
                <a:cs typeface="IBM Plex Sans"/>
                <a:sym typeface="IBM Plex Sans"/>
              </a:defRPr>
            </a:pPr>
            <a:r>
              <a:rPr kumimoji="0" lang="en-US" sz="44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rPr>
              <a:t>HISTORICAL BACKGROUND of national accounts of </a:t>
            </a:r>
            <a:r>
              <a:rPr kumimoji="0" lang="en-US" sz="4400" b="1" i="0" u="none" strike="noStrike" kern="0" cap="all" spc="0" normalizeH="0" baseline="0" noProof="0" dirty="0" err="1">
                <a:ln>
                  <a:noFill/>
                </a:ln>
                <a:solidFill>
                  <a:srgbClr val="005BAA"/>
                </a:solidFill>
                <a:effectLst/>
                <a:uLnTx/>
                <a:uFillTx/>
                <a:latin typeface="Arial" panose="020B0604020202020204" pitchFamily="34" charset="0"/>
                <a:cs typeface="Arial" panose="020B0604020202020204" pitchFamily="34" charset="0"/>
                <a:sym typeface="IBM Plex Sans"/>
              </a:rPr>
              <a:t>mongolia</a:t>
            </a:r>
            <a:endParaRPr kumimoji="0" lang="mn-MN" sz="44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endParaRPr>
          </a:p>
        </p:txBody>
      </p:sp>
      <p:sp>
        <p:nvSpPr>
          <p:cNvPr id="3" name="Content Placeholder 2">
            <a:extLst>
              <a:ext uri="{FF2B5EF4-FFF2-40B4-BE49-F238E27FC236}">
                <a16:creationId xmlns:a16="http://schemas.microsoft.com/office/drawing/2014/main" id="{4F8887E8-B402-B0A7-41DA-57C147C612BE}"/>
              </a:ext>
            </a:extLst>
          </p:cNvPr>
          <p:cNvSpPr txBox="1">
            <a:spLocks/>
          </p:cNvSpPr>
          <p:nvPr/>
        </p:nvSpPr>
        <p:spPr>
          <a:xfrm>
            <a:off x="1396570" y="2539205"/>
            <a:ext cx="21653929" cy="8719345"/>
          </a:xfrm>
          <a:prstGeom prst="rect">
            <a:avLst/>
          </a:prstGeom>
        </p:spPr>
        <p:txBody>
          <a:bodyPr>
            <a:noAutofit/>
          </a:bodyPr>
          <a:lstStyle>
            <a:lvl1pPr marL="396874" marR="0" indent="-396874"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1pPr>
            <a:lvl2pPr marL="1031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2pPr>
            <a:lvl3pPr marL="1666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3pPr>
            <a:lvl4pPr marL="2301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4pPr>
            <a:lvl5pPr marL="2936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5pPr>
            <a:lvl6pPr marL="3571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6pPr>
            <a:lvl7pPr marL="4206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7pPr>
            <a:lvl8pPr marL="4841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8pPr>
            <a:lvl9pPr marL="5476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9pPr>
          </a:lstStyle>
          <a:p>
            <a:pPr marL="240030" indent="0" hangingPunct="1">
              <a:lnSpc>
                <a:spcPct val="100000"/>
              </a:lnSpc>
              <a:buFontTx/>
              <a:buNone/>
            </a:pPr>
            <a:endParaRPr lang="en-US" sz="4000" b="1" dirty="0">
              <a:solidFill>
                <a:srgbClr val="002060"/>
              </a:solidFill>
              <a:latin typeface="Arial" panose="020B0604020202020204" pitchFamily="34" charset="0"/>
              <a:cs typeface="Arial" panose="020B0604020202020204" pitchFamily="34" charset="0"/>
            </a:endParaRPr>
          </a:p>
          <a:p>
            <a:pPr marL="811530" indent="-571500" hangingPunct="1">
              <a:lnSpc>
                <a:spcPct val="100000"/>
              </a:lnSpc>
              <a:buFont typeface="Wingdings" panose="05000000000000000000" pitchFamily="2" charset="2"/>
              <a:buChar char="Ø"/>
            </a:pPr>
            <a:r>
              <a:rPr lang="en-US" sz="4400" b="1" dirty="0">
                <a:solidFill>
                  <a:srgbClr val="002060"/>
                </a:solidFill>
                <a:latin typeface="Arial" panose="020B0604020202020204" pitchFamily="34" charset="0"/>
                <a:cs typeface="Arial" panose="020B0604020202020204" pitchFamily="34" charset="0"/>
              </a:rPr>
              <a:t>The period of implementation of the SNA</a:t>
            </a:r>
          </a:p>
          <a:p>
            <a:pPr marL="240030" indent="0" hangingPunct="1">
              <a:lnSpc>
                <a:spcPct val="100000"/>
              </a:lnSpc>
              <a:buFontTx/>
              <a:buNone/>
            </a:pPr>
            <a:endParaRPr lang="en-US" sz="4000" dirty="0">
              <a:solidFill>
                <a:srgbClr val="002060"/>
              </a:solidFill>
              <a:latin typeface="Arial" panose="020B0604020202020204" pitchFamily="34" charset="0"/>
              <a:cs typeface="Arial" panose="020B0604020202020204" pitchFamily="34" charset="0"/>
            </a:endParaRPr>
          </a:p>
          <a:p>
            <a:pPr marL="811530" indent="-571500" hangingPunct="1">
              <a:lnSpc>
                <a:spcPct val="100000"/>
              </a:lnSpc>
              <a:buFont typeface="Wingdings" panose="05000000000000000000" pitchFamily="2" charset="2"/>
              <a:buChar char="ü"/>
            </a:pPr>
            <a:r>
              <a:rPr lang="en-US" sz="4000" dirty="0">
                <a:solidFill>
                  <a:srgbClr val="002060"/>
                </a:solidFill>
                <a:latin typeface="Arial" panose="020B0604020202020204" pitchFamily="34" charset="0"/>
                <a:cs typeface="Arial" panose="020B0604020202020204" pitchFamily="34" charset="0"/>
              </a:rPr>
              <a:t>In 1996, the "Methodology for estimation of national and Gross domestic product at current and constant prices" was approved.</a:t>
            </a:r>
          </a:p>
          <a:p>
            <a:pPr marL="811530" indent="-571500" hangingPunct="1">
              <a:lnSpc>
                <a:spcPct val="100000"/>
              </a:lnSpc>
              <a:buFont typeface="Wingdings" panose="05000000000000000000" pitchFamily="2" charset="2"/>
              <a:buChar char="ü"/>
            </a:pPr>
            <a:endParaRPr lang="en-US" sz="4000" dirty="0">
              <a:solidFill>
                <a:srgbClr val="002060"/>
              </a:solidFill>
              <a:latin typeface="Arial" panose="020B0604020202020204" pitchFamily="34" charset="0"/>
              <a:cs typeface="Arial" panose="020B0604020202020204" pitchFamily="34" charset="0"/>
            </a:endParaRPr>
          </a:p>
          <a:p>
            <a:pPr marL="811530" indent="-571500" hangingPunct="1">
              <a:lnSpc>
                <a:spcPct val="100000"/>
              </a:lnSpc>
              <a:buFont typeface="Wingdings" panose="05000000000000000000" pitchFamily="2" charset="2"/>
              <a:buChar char="ü"/>
            </a:pPr>
            <a:r>
              <a:rPr lang="en-US" sz="4000" dirty="0">
                <a:solidFill>
                  <a:srgbClr val="002060"/>
                </a:solidFill>
                <a:latin typeface="Arial" panose="020B0604020202020204" pitchFamily="34" charset="0"/>
                <a:cs typeface="Arial" panose="020B0604020202020204" pitchFamily="34" charset="0"/>
              </a:rPr>
              <a:t>In 1995-1997, GDP was estimated by industry.</a:t>
            </a:r>
          </a:p>
          <a:p>
            <a:pPr marL="811530" indent="-571500" hangingPunct="1">
              <a:lnSpc>
                <a:spcPct val="100000"/>
              </a:lnSpc>
              <a:buFont typeface="Wingdings" panose="05000000000000000000" pitchFamily="2" charset="2"/>
              <a:buChar char="ü"/>
            </a:pPr>
            <a:endParaRPr lang="en-US" sz="4000" dirty="0">
              <a:solidFill>
                <a:srgbClr val="002060"/>
              </a:solidFill>
              <a:latin typeface="Arial" panose="020B0604020202020204" pitchFamily="34" charset="0"/>
              <a:cs typeface="Arial" panose="020B0604020202020204" pitchFamily="34" charset="0"/>
            </a:endParaRPr>
          </a:p>
          <a:p>
            <a:pPr marL="811530" indent="-571500" hangingPunct="1">
              <a:lnSpc>
                <a:spcPct val="100000"/>
              </a:lnSpc>
              <a:buFont typeface="Wingdings" panose="05000000000000000000" pitchFamily="2" charset="2"/>
              <a:buChar char="ü"/>
            </a:pPr>
            <a:r>
              <a:rPr lang="en-US" sz="4000" dirty="0">
                <a:solidFill>
                  <a:srgbClr val="002060"/>
                </a:solidFill>
                <a:latin typeface="Arial" panose="020B0604020202020204" pitchFamily="34" charset="0"/>
                <a:cs typeface="Arial" panose="020B0604020202020204" pitchFamily="34" charset="0"/>
              </a:rPr>
              <a:t>In 2000, </a:t>
            </a:r>
            <a:r>
              <a:rPr lang="en-US" sz="4000" dirty="0">
                <a:solidFill>
                  <a:srgbClr val="032060"/>
                </a:solidFill>
                <a:latin typeface="Arial" pitchFamily="34" charset="0"/>
                <a:cs typeface="Arial" pitchFamily="34" charset="0"/>
              </a:rPr>
              <a:t>Gross Regional Domestic Product was estimated</a:t>
            </a:r>
            <a:r>
              <a:rPr lang="en-US" sz="4000" dirty="0">
                <a:solidFill>
                  <a:srgbClr val="002060"/>
                </a:solidFill>
                <a:latin typeface="Arial" panose="020B0604020202020204" pitchFamily="34" charset="0"/>
                <a:cs typeface="Arial" panose="020B0604020202020204" pitchFamily="34" charset="0"/>
              </a:rPr>
              <a:t>.</a:t>
            </a:r>
            <a:endParaRPr lang="mn-MN" sz="3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84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0E4772-2B78-496D-9A6E-1F2E2FA25D43}"/>
              </a:ext>
            </a:extLst>
          </p:cNvPr>
          <p:cNvSpPr/>
          <p:nvPr/>
        </p:nvSpPr>
        <p:spPr>
          <a:xfrm>
            <a:off x="2335346" y="1109487"/>
            <a:ext cx="22048654" cy="87716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12300" b="1" cap="all" spc="-615">
                <a:solidFill>
                  <a:srgbClr val="000000"/>
                </a:solidFill>
                <a:latin typeface="IBM Plex Sans"/>
                <a:ea typeface="IBM Plex Sans"/>
                <a:cs typeface="IBM Plex Sans"/>
                <a:sym typeface="IBM Plex Sans"/>
              </a:defRPr>
            </a:pPr>
            <a:r>
              <a:rPr kumimoji="0" lang="en-US" sz="44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rPr>
              <a:t>HISTORICAL BACKGROUND of national accounts of </a:t>
            </a:r>
            <a:r>
              <a:rPr kumimoji="0" lang="en-US" sz="4400" b="1" i="0" u="none" strike="noStrike" kern="0" cap="all" spc="0" normalizeH="0" baseline="0" noProof="0" dirty="0" err="1">
                <a:ln>
                  <a:noFill/>
                </a:ln>
                <a:solidFill>
                  <a:srgbClr val="005BAA"/>
                </a:solidFill>
                <a:effectLst/>
                <a:uLnTx/>
                <a:uFillTx/>
                <a:latin typeface="Arial" panose="020B0604020202020204" pitchFamily="34" charset="0"/>
                <a:cs typeface="Arial" panose="020B0604020202020204" pitchFamily="34" charset="0"/>
                <a:sym typeface="IBM Plex Sans"/>
              </a:rPr>
              <a:t>mongolia</a:t>
            </a:r>
            <a:endParaRPr kumimoji="0" lang="mn-MN" sz="44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endParaRPr>
          </a:p>
        </p:txBody>
      </p:sp>
      <p:sp>
        <p:nvSpPr>
          <p:cNvPr id="2" name="Content Placeholder 2">
            <a:extLst>
              <a:ext uri="{FF2B5EF4-FFF2-40B4-BE49-F238E27FC236}">
                <a16:creationId xmlns:a16="http://schemas.microsoft.com/office/drawing/2014/main" id="{E907B64E-D653-21CC-F8B9-FF37368D7CD6}"/>
              </a:ext>
            </a:extLst>
          </p:cNvPr>
          <p:cNvSpPr txBox="1">
            <a:spLocks/>
          </p:cNvSpPr>
          <p:nvPr/>
        </p:nvSpPr>
        <p:spPr>
          <a:xfrm>
            <a:off x="1167970" y="2548730"/>
            <a:ext cx="21825379" cy="10481469"/>
          </a:xfrm>
          <a:prstGeom prst="rect">
            <a:avLst/>
          </a:prstGeom>
        </p:spPr>
        <p:txBody>
          <a:bodyPr>
            <a:normAutofit/>
          </a:bodyPr>
          <a:lstStyle>
            <a:lvl1pPr marL="396874" marR="0" indent="-396874"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1pPr>
            <a:lvl2pPr marL="1031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2pPr>
            <a:lvl3pPr marL="1666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3pPr>
            <a:lvl4pPr marL="2301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4pPr>
            <a:lvl5pPr marL="2936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5pPr>
            <a:lvl6pPr marL="3571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6pPr>
            <a:lvl7pPr marL="4206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7pPr>
            <a:lvl8pPr marL="4841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8pPr>
            <a:lvl9pPr marL="5476875" marR="0" indent="-396875" algn="l" defTabSz="825500" latinLnBrk="0">
              <a:lnSpc>
                <a:spcPct val="150000"/>
              </a:lnSpc>
              <a:spcBef>
                <a:spcPts val="0"/>
              </a:spcBef>
              <a:spcAft>
                <a:spcPts val="0"/>
              </a:spcAft>
              <a:buClrTx/>
              <a:buSzPct val="125000"/>
              <a:buFontTx/>
              <a:buChar char="•"/>
              <a:tabLst/>
              <a:defRPr sz="3000" b="0" i="0" u="none" strike="noStrike" cap="none" spc="0" baseline="0">
                <a:solidFill>
                  <a:srgbClr val="000000"/>
                </a:solidFill>
                <a:uFillTx/>
                <a:latin typeface="Helvetica Neue"/>
                <a:ea typeface="Helvetica Neue"/>
                <a:cs typeface="Helvetica Neue"/>
                <a:sym typeface="Helvetica Neue"/>
              </a:defRPr>
            </a:lvl9pPr>
          </a:lstStyle>
          <a:p>
            <a:pPr marL="240030" indent="0" hangingPunct="1">
              <a:lnSpc>
                <a:spcPct val="100000"/>
              </a:lnSpc>
              <a:buFontTx/>
              <a:buNone/>
            </a:pPr>
            <a:r>
              <a:rPr lang="en-US" sz="4000" b="1" dirty="0">
                <a:solidFill>
                  <a:srgbClr val="002060"/>
                </a:solidFill>
                <a:latin typeface="Arial" panose="020B0604020202020204" pitchFamily="34" charset="0"/>
                <a:cs typeface="Arial" panose="020B0604020202020204" pitchFamily="34" charset="0"/>
              </a:rPr>
              <a:t>IV. </a:t>
            </a:r>
            <a:r>
              <a:rPr lang="mn-MN" sz="4000" b="1" dirty="0">
                <a:solidFill>
                  <a:srgbClr val="002060"/>
                </a:solidFill>
                <a:latin typeface="Arial" panose="020B0604020202020204" pitchFamily="34" charset="0"/>
                <a:cs typeface="Arial" panose="020B0604020202020204" pitchFamily="34" charset="0"/>
              </a:rPr>
              <a:t>2001</a:t>
            </a:r>
            <a:r>
              <a:rPr lang="en-US" sz="4000" b="1" dirty="0">
                <a:solidFill>
                  <a:srgbClr val="002060"/>
                </a:solidFill>
                <a:latin typeface="Arial" panose="020B0604020202020204" pitchFamily="34" charset="0"/>
                <a:cs typeface="Arial" panose="020B0604020202020204" pitchFamily="34" charset="0"/>
              </a:rPr>
              <a:t>-</a:t>
            </a:r>
            <a:r>
              <a:rPr lang="mn-MN" sz="4000" b="1" dirty="0">
                <a:solidFill>
                  <a:srgbClr val="002060"/>
                </a:solidFill>
                <a:latin typeface="Arial" panose="020B0604020202020204" pitchFamily="34" charset="0"/>
                <a:cs typeface="Arial" panose="020B0604020202020204" pitchFamily="34" charset="0"/>
              </a:rPr>
              <a:t>2009 </a:t>
            </a:r>
          </a:p>
          <a:p>
            <a:pPr marL="240030" indent="0" hangingPunct="1">
              <a:lnSpc>
                <a:spcPct val="100000"/>
              </a:lnSpc>
              <a:buFontTx/>
              <a:buNone/>
            </a:pPr>
            <a:endParaRPr lang="mn-MN" sz="3800" b="1" dirty="0">
              <a:solidFill>
                <a:srgbClr val="002060"/>
              </a:solidFill>
              <a:latin typeface="Arial" panose="020B0604020202020204" pitchFamily="34" charset="0"/>
              <a:cs typeface="Arial" panose="020B0604020202020204" pitchFamily="34" charset="0"/>
            </a:endParaRPr>
          </a:p>
          <a:p>
            <a:pPr marL="240030" indent="0" hangingPunct="1">
              <a:lnSpc>
                <a:spcPct val="100000"/>
              </a:lnSpc>
              <a:buFontTx/>
              <a:buNone/>
            </a:pPr>
            <a:r>
              <a:rPr lang="en-US" sz="4000" dirty="0">
                <a:solidFill>
                  <a:srgbClr val="002060"/>
                </a:solidFill>
                <a:latin typeface="Arial" panose="020B0604020202020204" pitchFamily="34" charset="0"/>
                <a:cs typeface="Arial" panose="020B0604020202020204" pitchFamily="34" charset="0"/>
              </a:rPr>
              <a:t>System of National Accounts implementation period with the improvements in principles:</a:t>
            </a:r>
          </a:p>
          <a:p>
            <a:pPr marL="240030" indent="0" hangingPunct="1">
              <a:lnSpc>
                <a:spcPct val="100000"/>
              </a:lnSpc>
              <a:buFontTx/>
              <a:buNone/>
            </a:pPr>
            <a:endParaRPr lang="en-US" sz="4000" dirty="0">
              <a:solidFill>
                <a:srgbClr val="002060"/>
              </a:solidFill>
              <a:latin typeface="Arial" panose="020B0604020202020204" pitchFamily="34" charset="0"/>
              <a:cs typeface="Arial" panose="020B0604020202020204" pitchFamily="34" charset="0"/>
            </a:endParaRPr>
          </a:p>
          <a:p>
            <a:pPr marL="811530" indent="-571500" hangingPunct="1">
              <a:lnSpc>
                <a:spcPct val="100000"/>
              </a:lnSpc>
              <a:buFont typeface="Wingdings" panose="05000000000000000000" pitchFamily="2" charset="2"/>
              <a:buChar char="ü"/>
            </a:pPr>
            <a:r>
              <a:rPr lang="en-US" sz="4000" dirty="0">
                <a:solidFill>
                  <a:srgbClr val="002060"/>
                </a:solidFill>
                <a:latin typeface="Arial" panose="020B0604020202020204" pitchFamily="34" charset="0"/>
                <a:cs typeface="Arial" panose="020B0604020202020204" pitchFamily="34" charset="0"/>
              </a:rPr>
              <a:t>In 1999-2005, based on international methods and standards, more than 10 methodologies and industry categories were developed and implemented.</a:t>
            </a:r>
          </a:p>
          <a:p>
            <a:pPr marL="811530" indent="-571500" hangingPunct="1">
              <a:lnSpc>
                <a:spcPct val="100000"/>
              </a:lnSpc>
              <a:buFont typeface="Wingdings" panose="05000000000000000000" pitchFamily="2" charset="2"/>
              <a:buChar char="ü"/>
            </a:pPr>
            <a:endParaRPr lang="en-US" sz="4000" dirty="0">
              <a:solidFill>
                <a:srgbClr val="002060"/>
              </a:solidFill>
              <a:latin typeface="Arial" panose="020B0604020202020204" pitchFamily="34" charset="0"/>
              <a:cs typeface="Arial" panose="020B0604020202020204" pitchFamily="34" charset="0"/>
            </a:endParaRPr>
          </a:p>
          <a:p>
            <a:pPr marL="811530" indent="-571500" hangingPunct="1">
              <a:lnSpc>
                <a:spcPct val="100000"/>
              </a:lnSpc>
              <a:buFont typeface="Wingdings" panose="05000000000000000000" pitchFamily="2" charset="2"/>
              <a:buChar char="ü"/>
            </a:pPr>
            <a:r>
              <a:rPr lang="en-US" sz="4000" dirty="0">
                <a:solidFill>
                  <a:srgbClr val="002060"/>
                </a:solidFill>
                <a:latin typeface="Arial" panose="020B0604020202020204" pitchFamily="34" charset="0"/>
                <a:cs typeface="Arial" panose="020B0604020202020204" pitchFamily="34" charset="0"/>
              </a:rPr>
              <a:t>Current accounts have been established in 5 sectors of the economy.</a:t>
            </a:r>
          </a:p>
          <a:p>
            <a:pPr marL="811530" indent="-571500" hangingPunct="1">
              <a:lnSpc>
                <a:spcPct val="100000"/>
              </a:lnSpc>
              <a:buFont typeface="Wingdings" panose="05000000000000000000" pitchFamily="2" charset="2"/>
              <a:buChar char="ü"/>
            </a:pPr>
            <a:endParaRPr lang="en-US" sz="4000" dirty="0">
              <a:solidFill>
                <a:srgbClr val="002060"/>
              </a:solidFill>
              <a:latin typeface="Arial" panose="020B0604020202020204" pitchFamily="34" charset="0"/>
              <a:cs typeface="Arial" panose="020B0604020202020204" pitchFamily="34" charset="0"/>
            </a:endParaRPr>
          </a:p>
          <a:p>
            <a:pPr marL="811530" indent="-571500" hangingPunct="1">
              <a:lnSpc>
                <a:spcPct val="100000"/>
              </a:lnSpc>
              <a:buFont typeface="Wingdings" panose="05000000000000000000" pitchFamily="2" charset="2"/>
              <a:buChar char="ü"/>
            </a:pPr>
            <a:r>
              <a:rPr lang="en-US" sz="4000" dirty="0">
                <a:solidFill>
                  <a:srgbClr val="002060"/>
                </a:solidFill>
                <a:latin typeface="Arial" panose="020B0604020202020204" pitchFamily="34" charset="0"/>
                <a:cs typeface="Arial" panose="020B0604020202020204" pitchFamily="34" charset="0"/>
              </a:rPr>
              <a:t>In 2003, the Foreign Economic Sector Account was established.</a:t>
            </a:r>
          </a:p>
          <a:p>
            <a:pPr marL="811530" indent="-571500" hangingPunct="1">
              <a:lnSpc>
                <a:spcPct val="100000"/>
              </a:lnSpc>
              <a:buFont typeface="Wingdings" panose="05000000000000000000" pitchFamily="2" charset="2"/>
              <a:buChar char="ü"/>
            </a:pPr>
            <a:endParaRPr kumimoji="0" lang="en-US" sz="4000" b="0" dirty="0">
              <a:solidFill>
                <a:srgbClr val="002060"/>
              </a:solidFill>
              <a:effectLst/>
              <a:latin typeface="Arial" panose="020B0604020202020204" pitchFamily="34" charset="0"/>
              <a:cs typeface="Arial" panose="020B0604020202020204" pitchFamily="34" charset="0"/>
            </a:endParaRPr>
          </a:p>
          <a:p>
            <a:pPr marL="811530" indent="-571500" hangingPunct="1">
              <a:lnSpc>
                <a:spcPct val="100000"/>
              </a:lnSpc>
              <a:buFont typeface="Wingdings" panose="05000000000000000000" pitchFamily="2" charset="2"/>
              <a:buChar char="ü"/>
            </a:pPr>
            <a:r>
              <a:rPr kumimoji="0" lang="en-US" sz="4000" b="0" dirty="0">
                <a:solidFill>
                  <a:srgbClr val="032060"/>
                </a:solidFill>
                <a:effectLst/>
                <a:latin typeface="Arial" pitchFamily="34" charset="0"/>
                <a:cs typeface="Arial" pitchFamily="34" charset="0"/>
              </a:rPr>
              <a:t>2002, 2007 – compiled IOT for 2000, and SUT, IOT for 2005</a:t>
            </a:r>
          </a:p>
          <a:p>
            <a:pPr marL="811530" indent="-571500" hangingPunct="1">
              <a:lnSpc>
                <a:spcPct val="100000"/>
              </a:lnSpc>
              <a:buFont typeface="Wingdings" panose="05000000000000000000" pitchFamily="2" charset="2"/>
              <a:buChar char="ü"/>
            </a:pPr>
            <a:endParaRPr lang="en-US" sz="4000" dirty="0">
              <a:solidFill>
                <a:srgbClr val="032060"/>
              </a:solidFill>
              <a:latin typeface="Arial" pitchFamily="34" charset="0"/>
              <a:cs typeface="Arial" pitchFamily="34" charset="0"/>
            </a:endParaRPr>
          </a:p>
          <a:p>
            <a:pPr marL="811530" indent="-571500" hangingPunct="1">
              <a:lnSpc>
                <a:spcPct val="100000"/>
              </a:lnSpc>
              <a:buFont typeface="Wingdings" panose="05000000000000000000" pitchFamily="2" charset="2"/>
              <a:buChar char="ü"/>
            </a:pPr>
            <a:r>
              <a:rPr lang="en-US" sz="4000" dirty="0">
                <a:solidFill>
                  <a:srgbClr val="032060"/>
                </a:solidFill>
                <a:latin typeface="Arial" pitchFamily="34" charset="0"/>
                <a:cs typeface="Arial" pitchFamily="34" charset="0"/>
              </a:rPr>
              <a:t>2008 – Quarterly GDP by production approach at 2005 constant prices</a:t>
            </a:r>
          </a:p>
        </p:txBody>
      </p:sp>
    </p:spTree>
    <p:extLst>
      <p:ext uri="{BB962C8B-B14F-4D97-AF65-F5344CB8AC3E}">
        <p14:creationId xmlns:p14="http://schemas.microsoft.com/office/powerpoint/2010/main" val="1611414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0E4772-2B78-496D-9A6E-1F2E2FA25D43}"/>
              </a:ext>
            </a:extLst>
          </p:cNvPr>
          <p:cNvSpPr/>
          <p:nvPr/>
        </p:nvSpPr>
        <p:spPr>
          <a:xfrm>
            <a:off x="2335346" y="1109487"/>
            <a:ext cx="22048654" cy="87716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12300" b="1" cap="all" spc="-615">
                <a:solidFill>
                  <a:srgbClr val="000000"/>
                </a:solidFill>
                <a:latin typeface="IBM Plex Sans"/>
                <a:ea typeface="IBM Plex Sans"/>
                <a:cs typeface="IBM Plex Sans"/>
                <a:sym typeface="IBM Plex Sans"/>
              </a:defRPr>
            </a:pPr>
            <a:r>
              <a:rPr kumimoji="0" lang="en-US" sz="44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rPr>
              <a:t>HISTORICAL BACKGROUND of national accounts of </a:t>
            </a:r>
            <a:r>
              <a:rPr kumimoji="0" lang="en-US" sz="4400" b="1" i="0" u="none" strike="noStrike" kern="0" cap="all" spc="0" normalizeH="0" baseline="0" noProof="0" dirty="0" err="1">
                <a:ln>
                  <a:noFill/>
                </a:ln>
                <a:solidFill>
                  <a:srgbClr val="005BAA"/>
                </a:solidFill>
                <a:effectLst/>
                <a:uLnTx/>
                <a:uFillTx/>
                <a:latin typeface="Arial" panose="020B0604020202020204" pitchFamily="34" charset="0"/>
                <a:cs typeface="Arial" panose="020B0604020202020204" pitchFamily="34" charset="0"/>
                <a:sym typeface="IBM Plex Sans"/>
              </a:rPr>
              <a:t>mongolia</a:t>
            </a:r>
            <a:endParaRPr kumimoji="0" lang="mn-MN" sz="4400" b="1" i="0" u="none" strike="noStrike" kern="0" cap="all" spc="0" normalizeH="0" baseline="0" noProof="0" dirty="0">
              <a:ln>
                <a:noFill/>
              </a:ln>
              <a:solidFill>
                <a:srgbClr val="005BAA"/>
              </a:solidFill>
              <a:effectLst/>
              <a:uLnTx/>
              <a:uFillTx/>
              <a:latin typeface="Arial" panose="020B0604020202020204" pitchFamily="34" charset="0"/>
              <a:cs typeface="Arial" panose="020B0604020202020204" pitchFamily="34" charset="0"/>
              <a:sym typeface="IBM Plex Sans"/>
            </a:endParaRPr>
          </a:p>
        </p:txBody>
      </p:sp>
      <p:sp>
        <p:nvSpPr>
          <p:cNvPr id="2" name="Content Placeholder 2">
            <a:extLst>
              <a:ext uri="{FF2B5EF4-FFF2-40B4-BE49-F238E27FC236}">
                <a16:creationId xmlns:a16="http://schemas.microsoft.com/office/drawing/2014/main" id="{3CE53A31-C366-4152-B849-BBC5109FE9DF}"/>
              </a:ext>
            </a:extLst>
          </p:cNvPr>
          <p:cNvSpPr>
            <a:spLocks noGrp="1"/>
          </p:cNvSpPr>
          <p:nvPr/>
        </p:nvSpPr>
        <p:spPr>
          <a:xfrm>
            <a:off x="666750" y="2325028"/>
            <a:ext cx="19397799" cy="102875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0" indent="-857250">
              <a:lnSpc>
                <a:spcPct val="100000"/>
              </a:lnSpc>
              <a:spcBef>
                <a:spcPts val="0"/>
              </a:spcBef>
              <a:buAutoNum type="romanUcPeriod" startAt="5"/>
            </a:pPr>
            <a:r>
              <a:rPr lang="en-US" sz="4000" b="1" dirty="0">
                <a:solidFill>
                  <a:srgbClr val="002060"/>
                </a:solidFill>
                <a:latin typeface="Arial" panose="020B0604020202020204" pitchFamily="34" charset="0"/>
                <a:cs typeface="Arial" panose="020B0604020202020204" pitchFamily="34" charset="0"/>
              </a:rPr>
              <a:t>Since </a:t>
            </a:r>
            <a:r>
              <a:rPr lang="mn-MN" sz="4000" b="1" dirty="0">
                <a:solidFill>
                  <a:srgbClr val="002060"/>
                </a:solidFill>
                <a:latin typeface="Arial" panose="020B0604020202020204" pitchFamily="34" charset="0"/>
                <a:cs typeface="Arial" panose="020B0604020202020204" pitchFamily="34" charset="0"/>
              </a:rPr>
              <a:t>201</a:t>
            </a:r>
            <a:r>
              <a:rPr lang="en-US" sz="4000" b="1" dirty="0">
                <a:solidFill>
                  <a:srgbClr val="002060"/>
                </a:solidFill>
                <a:latin typeface="Arial" panose="020B0604020202020204" pitchFamily="34" charset="0"/>
                <a:cs typeface="Arial" panose="020B0604020202020204" pitchFamily="34" charset="0"/>
              </a:rPr>
              <a:t>0</a:t>
            </a:r>
          </a:p>
          <a:p>
            <a:pPr marL="803275" lvl="1" indent="-571500">
              <a:spcBef>
                <a:spcPts val="1800"/>
              </a:spcBef>
              <a:spcAft>
                <a:spcPct val="50000"/>
              </a:spcAft>
              <a:buFont typeface="Wingdings" panose="05000000000000000000" pitchFamily="2" charset="2"/>
              <a:buChar char="ü"/>
            </a:pPr>
            <a:r>
              <a:rPr lang="en-US" sz="3400" dirty="0">
                <a:solidFill>
                  <a:srgbClr val="032060"/>
                </a:solidFill>
                <a:latin typeface="Arial" pitchFamily="34" charset="0"/>
                <a:cs typeface="Arial" pitchFamily="34" charset="0"/>
              </a:rPr>
              <a:t>2010-2011  Benchmarked and rebased of National accounts based on SUT (2005) for period from 1990 to 2009,  Updated of classification: ISIC 3.1 to ISIC4, for GDP (P) Re-estimated FISIM and allocation to users</a:t>
            </a:r>
          </a:p>
          <a:p>
            <a:pPr marL="803275" lvl="1" indent="-571500">
              <a:spcBef>
                <a:spcPts val="1800"/>
              </a:spcBef>
              <a:spcAft>
                <a:spcPct val="50000"/>
              </a:spcAft>
              <a:buFont typeface="Wingdings" panose="05000000000000000000" pitchFamily="2" charset="2"/>
              <a:buChar char="ü"/>
            </a:pPr>
            <a:r>
              <a:rPr lang="en-US" sz="3400" dirty="0">
                <a:solidFill>
                  <a:srgbClr val="002060"/>
                </a:solidFill>
                <a:latin typeface="Arial" pitchFamily="34" charset="0"/>
                <a:cs typeface="Arial" pitchFamily="34" charset="0"/>
              </a:rPr>
              <a:t>2012-2013</a:t>
            </a:r>
            <a:r>
              <a:rPr kumimoji="0" lang="en-US" sz="3400" b="0" dirty="0">
                <a:solidFill>
                  <a:srgbClr val="032060"/>
                </a:solidFill>
                <a:effectLst/>
                <a:latin typeface="Arial" pitchFamily="34" charset="0"/>
                <a:cs typeface="Arial" pitchFamily="34" charset="0"/>
              </a:rPr>
              <a:t> </a:t>
            </a:r>
            <a:r>
              <a:rPr lang="en-US" sz="3400" dirty="0">
                <a:solidFill>
                  <a:srgbClr val="002060"/>
                </a:solidFill>
                <a:latin typeface="Arial" pitchFamily="34" charset="0"/>
                <a:cs typeface="Arial" pitchFamily="34" charset="0"/>
              </a:rPr>
              <a:t>Estimation of annual GDP by expenditure approach at constant prices, Compilation SUT and IOT for 2010. </a:t>
            </a:r>
          </a:p>
          <a:p>
            <a:pPr marL="803275" lvl="1" indent="-571500">
              <a:spcBef>
                <a:spcPts val="1800"/>
              </a:spcBef>
              <a:spcAft>
                <a:spcPct val="50000"/>
              </a:spcAft>
              <a:buFont typeface="Wingdings" panose="05000000000000000000" pitchFamily="2" charset="2"/>
              <a:buChar char="ü"/>
            </a:pPr>
            <a:r>
              <a:rPr lang="en-US" sz="3400" dirty="0">
                <a:solidFill>
                  <a:srgbClr val="002060"/>
                </a:solidFill>
                <a:latin typeface="Arial" pitchFamily="34" charset="0"/>
                <a:cs typeface="Arial" pitchFamily="34" charset="0"/>
              </a:rPr>
              <a:t>In 2012-2013 preparations were made to move to the "SNA-2008" recommendations, and 4 methodologies and 3 classifications reflecting the changes in the recommendations were approved.</a:t>
            </a:r>
          </a:p>
          <a:p>
            <a:pPr marL="803275" lvl="1" indent="-571500">
              <a:spcBef>
                <a:spcPts val="1800"/>
              </a:spcBef>
              <a:spcAft>
                <a:spcPct val="50000"/>
              </a:spcAft>
              <a:buFont typeface="Wingdings" panose="05000000000000000000" pitchFamily="2" charset="2"/>
              <a:buChar char="ü"/>
            </a:pPr>
            <a:r>
              <a:rPr lang="en-US" sz="3400" dirty="0">
                <a:solidFill>
                  <a:srgbClr val="002060"/>
                </a:solidFill>
                <a:latin typeface="Arial" pitchFamily="34" charset="0"/>
                <a:cs typeface="Arial" pitchFamily="34" charset="0"/>
              </a:rPr>
              <a:t>Since 2013, it has been disseminated, estimated quarterly GDP by expenditure approaches.</a:t>
            </a:r>
          </a:p>
          <a:p>
            <a:pPr marL="803275" lvl="1" indent="-571500">
              <a:spcBef>
                <a:spcPts val="1800"/>
              </a:spcBef>
              <a:spcAft>
                <a:spcPct val="50000"/>
              </a:spcAft>
              <a:buFont typeface="Wingdings" panose="05000000000000000000" pitchFamily="2" charset="2"/>
              <a:buChar char="ü"/>
            </a:pPr>
            <a:r>
              <a:rPr lang="en-US" sz="3400" kern="1200" dirty="0">
                <a:solidFill>
                  <a:srgbClr val="002060"/>
                </a:solidFill>
                <a:latin typeface="Arial" pitchFamily="34" charset="0"/>
                <a:ea typeface="+mn-ea"/>
                <a:cs typeface="Arial" pitchFamily="34" charset="0"/>
              </a:rPr>
              <a:t>2019 – Base year change to 2015</a:t>
            </a:r>
          </a:p>
          <a:p>
            <a:pPr marL="803275" lvl="1" indent="-571500">
              <a:spcBef>
                <a:spcPts val="1800"/>
              </a:spcBef>
              <a:spcAft>
                <a:spcPct val="50000"/>
              </a:spcAft>
              <a:buFont typeface="Wingdings" panose="05000000000000000000" pitchFamily="2" charset="2"/>
              <a:buChar char="ü"/>
            </a:pPr>
            <a:r>
              <a:rPr lang="en-US" sz="3400" kern="1200" dirty="0">
                <a:solidFill>
                  <a:srgbClr val="002060"/>
                </a:solidFill>
                <a:latin typeface="Arial" pitchFamily="34" charset="0"/>
                <a:ea typeface="+mn-ea"/>
                <a:cs typeface="Arial" pitchFamily="34" charset="0"/>
              </a:rPr>
              <a:t>2021 – Compiled Social account matrix</a:t>
            </a:r>
          </a:p>
          <a:p>
            <a:pPr marL="697230" lvl="1" indent="0" algn="just">
              <a:lnSpc>
                <a:spcPct val="100000"/>
              </a:lnSpc>
              <a:spcBef>
                <a:spcPts val="0"/>
              </a:spcBef>
              <a:buNone/>
            </a:pPr>
            <a:endParaRPr lang="mn-MN" sz="3800" dirty="0">
              <a:latin typeface="Arial" panose="020B0604020202020204" pitchFamily="34" charset="0"/>
              <a:cs typeface="Arial" panose="020B0604020202020204" pitchFamily="34" charset="0"/>
            </a:endParaRPr>
          </a:p>
          <a:p>
            <a:pPr marL="982980" lvl="1" indent="-285750" algn="just">
              <a:lnSpc>
                <a:spcPct val="100000"/>
              </a:lnSpc>
              <a:spcBef>
                <a:spcPts val="0"/>
              </a:spcBef>
              <a:buFont typeface="Wingdings" panose="05000000000000000000" pitchFamily="2" charset="2"/>
              <a:buChar char="q"/>
            </a:pPr>
            <a:endParaRPr lang="mn-MN" sz="3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EC2CDE1-9DF9-A197-FDC3-6815328B46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6891" t="11554" r="19070" b="7153"/>
          <a:stretch>
            <a:fillRect/>
          </a:stretch>
        </p:blipFill>
        <p:spPr bwMode="auto">
          <a:xfrm>
            <a:off x="20064549" y="7647449"/>
            <a:ext cx="3762070" cy="520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8A8983A-258D-A013-8794-BC65538A49E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64549" y="2566343"/>
            <a:ext cx="3652701" cy="4291657"/>
          </a:xfrm>
          <a:prstGeom prst="rect">
            <a:avLst/>
          </a:prstGeom>
          <a:noFill/>
          <a:ln>
            <a:noFill/>
          </a:ln>
        </p:spPr>
      </p:pic>
      <p:sp>
        <p:nvSpPr>
          <p:cNvPr id="5" name="Arrow: Down 4">
            <a:extLst>
              <a:ext uri="{FF2B5EF4-FFF2-40B4-BE49-F238E27FC236}">
                <a16:creationId xmlns:a16="http://schemas.microsoft.com/office/drawing/2014/main" id="{D43FC28B-5E81-B6E5-A544-75C47E3A49D8}"/>
              </a:ext>
            </a:extLst>
          </p:cNvPr>
          <p:cNvSpPr/>
          <p:nvPr/>
        </p:nvSpPr>
        <p:spPr>
          <a:xfrm>
            <a:off x="21795378" y="6858000"/>
            <a:ext cx="489856" cy="789449"/>
          </a:xfrm>
          <a:prstGeom prst="downArrow">
            <a:avLst/>
          </a:prstGeom>
          <a:solidFill>
            <a:schemeClr val="accent1">
              <a:lumOff val="-9999"/>
            </a:schemeClr>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50000"/>
              </a:lnSpc>
              <a:spcBef>
                <a:spcPts val="0"/>
              </a:spcBef>
              <a:spcAft>
                <a:spcPts val="0"/>
              </a:spcAft>
              <a:buClrTx/>
              <a:buSzTx/>
              <a:buFontTx/>
              <a:buNone/>
              <a:tabLst/>
            </a:pPr>
            <a:endParaRPr kumimoji="0" lang="en-US" sz="1800" b="0" i="0" u="none" strike="noStrike" cap="none" spc="0" normalizeH="0" baseline="0">
              <a:ln>
                <a:noFill/>
              </a:ln>
              <a:solidFill>
                <a:srgbClr val="000000">
                  <a:alpha val="60000"/>
                </a:srgbClr>
              </a:solidFill>
              <a:effectLst/>
              <a:uFillTx/>
              <a:latin typeface="Roboto Light"/>
              <a:ea typeface="Roboto Light"/>
              <a:cs typeface="Roboto Light"/>
              <a:sym typeface="Roboto Light"/>
            </a:endParaRPr>
          </a:p>
        </p:txBody>
      </p:sp>
    </p:spTree>
    <p:extLst>
      <p:ext uri="{BB962C8B-B14F-4D97-AF65-F5344CB8AC3E}">
        <p14:creationId xmlns:p14="http://schemas.microsoft.com/office/powerpoint/2010/main" val="594142422"/>
      </p:ext>
    </p:extLst>
  </p:cSld>
  <p:clrMapOvr>
    <a:masterClrMapping/>
  </p:clrMapOvr>
</p:sld>
</file>

<file path=ppt/theme/theme1.xml><?xml version="1.0" encoding="utf-8"?>
<a:theme xmlns:a="http://schemas.openxmlformats.org/drawingml/2006/main" name="Office Theme">
  <a:themeElements>
    <a:clrScheme name="Office Theme">
      <a:dk1>
        <a:srgbClr val="000000">
          <a:alpha val="60000"/>
        </a:srgbClr>
      </a:dk1>
      <a:lt1>
        <a:srgbClr val="FFFFFF"/>
      </a:lt1>
      <a:dk2>
        <a:srgbClr val="A7A7A7"/>
      </a:dk2>
      <a:lt2>
        <a:srgbClr val="535353"/>
      </a:lt2>
      <a:accent1>
        <a:srgbClr val="006BFF"/>
      </a:accent1>
      <a:accent2>
        <a:srgbClr val="0162E9"/>
      </a:accent2>
      <a:accent3>
        <a:srgbClr val="025CD9"/>
      </a:accent3>
      <a:accent4>
        <a:srgbClr val="0256CA"/>
      </a:accent4>
      <a:accent5>
        <a:srgbClr val="014FBA"/>
      </a:accent5>
      <a:accent6>
        <a:srgbClr val="0249AA"/>
      </a:accent6>
      <a:hlink>
        <a:srgbClr val="0000FF"/>
      </a:hlink>
      <a:folHlink>
        <a:srgbClr val="FF00FF"/>
      </a:folHlink>
    </a:clrScheme>
    <a:fontScheme name="Office Theme">
      <a:majorFont>
        <a:latin typeface="Helvetica"/>
        <a:ea typeface="Helvetica"/>
        <a:cs typeface="Helvetica"/>
      </a:majorFont>
      <a:minorFont>
        <a:latin typeface="Socialico"/>
        <a:ea typeface="Socialico"/>
        <a:cs typeface="Socialic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9999"/>
          </a:schemeClr>
        </a:solid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50000"/>
          </a:lnSpc>
          <a:spcBef>
            <a:spcPts val="0"/>
          </a:spcBef>
          <a:spcAft>
            <a:spcPts val="0"/>
          </a:spcAft>
          <a:buClrTx/>
          <a:buSzTx/>
          <a:buFontTx/>
          <a:buNone/>
          <a:tabLst/>
          <a:defRPr kumimoji="0" sz="1800" b="0" i="0" u="none" strike="noStrike" cap="none" spc="0" normalizeH="0" baseline="0">
            <a:ln>
              <a:noFill/>
            </a:ln>
            <a:solidFill>
              <a:srgbClr val="000000">
                <a:alpha val="60000"/>
              </a:srgbClr>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50000"/>
          </a:lnSpc>
          <a:spcBef>
            <a:spcPts val="0"/>
          </a:spcBef>
          <a:spcAft>
            <a:spcPts val="0"/>
          </a:spcAft>
          <a:buClrTx/>
          <a:buSzTx/>
          <a:buFontTx/>
          <a:buNone/>
          <a:tabLst/>
          <a:defRPr kumimoji="0" sz="1800" b="0" i="0" u="none" strike="noStrike" cap="none" spc="0" normalizeH="0" baseline="0">
            <a:ln>
              <a:noFill/>
            </a:ln>
            <a:solidFill>
              <a:srgbClr val="000000">
                <a:alpha val="60000"/>
              </a:srgbClr>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6BFF"/>
      </a:accent1>
      <a:accent2>
        <a:srgbClr val="0162E9"/>
      </a:accent2>
      <a:accent3>
        <a:srgbClr val="025CD9"/>
      </a:accent3>
      <a:accent4>
        <a:srgbClr val="0256CA"/>
      </a:accent4>
      <a:accent5>
        <a:srgbClr val="014FBA"/>
      </a:accent5>
      <a:accent6>
        <a:srgbClr val="0249AA"/>
      </a:accent6>
      <a:hlink>
        <a:srgbClr val="0000FF"/>
      </a:hlink>
      <a:folHlink>
        <a:srgbClr val="FF00FF"/>
      </a:folHlink>
    </a:clrScheme>
    <a:fontScheme name="Office Theme">
      <a:majorFont>
        <a:latin typeface="Helvetica"/>
        <a:ea typeface="Helvetica"/>
        <a:cs typeface="Helvetica"/>
      </a:majorFont>
      <a:minorFont>
        <a:latin typeface="Socialico"/>
        <a:ea typeface="Socialico"/>
        <a:cs typeface="Socialic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9999"/>
          </a:schemeClr>
        </a:solid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50000"/>
          </a:lnSpc>
          <a:spcBef>
            <a:spcPts val="0"/>
          </a:spcBef>
          <a:spcAft>
            <a:spcPts val="0"/>
          </a:spcAft>
          <a:buClrTx/>
          <a:buSzTx/>
          <a:buFontTx/>
          <a:buNone/>
          <a:tabLst/>
          <a:defRPr kumimoji="0" sz="1800" b="0" i="0" u="none" strike="noStrike" cap="none" spc="0" normalizeH="0" baseline="0">
            <a:ln>
              <a:noFill/>
            </a:ln>
            <a:solidFill>
              <a:srgbClr val="000000">
                <a:alpha val="60000"/>
              </a:srgbClr>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50000"/>
          </a:lnSpc>
          <a:spcBef>
            <a:spcPts val="0"/>
          </a:spcBef>
          <a:spcAft>
            <a:spcPts val="0"/>
          </a:spcAft>
          <a:buClrTx/>
          <a:buSzTx/>
          <a:buFontTx/>
          <a:buNone/>
          <a:tabLst/>
          <a:defRPr kumimoji="0" sz="1800" b="0" i="0" u="none" strike="noStrike" cap="none" spc="0" normalizeH="0" baseline="0">
            <a:ln>
              <a:noFill/>
            </a:ln>
            <a:solidFill>
              <a:srgbClr val="000000">
                <a:alpha val="60000"/>
              </a:srgbClr>
            </a:solidFill>
            <a:effectLst/>
            <a:uFillTx/>
            <a:latin typeface="Roboto Light"/>
            <a:ea typeface="Roboto Light"/>
            <a:cs typeface="Roboto Light"/>
            <a:sym typeface="Robo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5EE20513C10243AEE126A933967287" ma:contentTypeVersion="2" ma:contentTypeDescription="Create a new document." ma:contentTypeScope="" ma:versionID="7bb2e05cb6574998d2cc6df09e844cac">
  <xsd:schema xmlns:xsd="http://www.w3.org/2001/XMLSchema" xmlns:xs="http://www.w3.org/2001/XMLSchema" xmlns:p="http://schemas.microsoft.com/office/2006/metadata/properties" xmlns:ns2="045a578b-2334-466f-a3fc-8b7821303d5f" targetNamespace="http://schemas.microsoft.com/office/2006/metadata/properties" ma:root="true" ma:fieldsID="c52c25537977a73fd1f8b0bf97533f82" ns2:_="">
    <xsd:import namespace="045a578b-2334-466f-a3fc-8b7821303d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5a578b-2334-466f-a3fc-8b7821303d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D853B2-6DC6-4D48-B204-8D8660276ACD}">
  <ds:schemaRefs>
    <ds:schemaRef ds:uri="http://schemas.microsoft.com/sharepoint/v3/contenttype/forms"/>
  </ds:schemaRefs>
</ds:datastoreItem>
</file>

<file path=customXml/itemProps2.xml><?xml version="1.0" encoding="utf-8"?>
<ds:datastoreItem xmlns:ds="http://schemas.openxmlformats.org/officeDocument/2006/customXml" ds:itemID="{F654A9A8-564A-481E-943B-E55FE3389EC9}">
  <ds:schemaRefs>
    <ds:schemaRef ds:uri="045a578b-2334-466f-a3fc-8b7821303d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A8FC4A-895E-48D9-8554-62D923276AF5}">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45a578b-2334-466f-a3fc-8b7821303d5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3857</TotalTime>
  <Words>1126</Words>
  <Application>Microsoft Office PowerPoint</Application>
  <PresentationFormat>Произвольный</PresentationFormat>
  <Paragraphs>119</Paragraphs>
  <Slides>12</Slides>
  <Notes>12</Notes>
  <HiddenSlides>0</HiddenSlides>
  <MMClips>0</MMClips>
  <ScaleCrop>false</ScaleCrop>
  <HeadingPairs>
    <vt:vector size="4" baseType="variant">
      <vt:variant>
        <vt:lpstr>Тема</vt:lpstr>
      </vt:variant>
      <vt:variant>
        <vt:i4>3</vt:i4>
      </vt:variant>
      <vt:variant>
        <vt:lpstr>Заголовки слайдов</vt:lpstr>
      </vt:variant>
      <vt:variant>
        <vt:i4>12</vt:i4>
      </vt:variant>
    </vt:vector>
  </HeadingPairs>
  <TitlesOfParts>
    <vt:vector size="15" baseType="lpstr">
      <vt:lpstr>Office Theme</vt:lpstr>
      <vt:lpstr>Custom Design</vt:lpstr>
      <vt:lpstr>1_Custom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Oyunjargal_M</dc:creator>
  <cp:lastModifiedBy>Мөнхцэцэг Мөнхжаргал</cp:lastModifiedBy>
  <cp:revision>276</cp:revision>
  <cp:lastPrinted>2022-02-18T00:42:15Z</cp:lastPrinted>
  <dcterms:modified xsi:type="dcterms:W3CDTF">2023-11-29T17:12:28Z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0x0101003C5EE20513C10243AEE126A933967287</vt:lpwstr>
  </property>
</Properties>
</file>